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44" r:id="rId7"/>
    <p:sldMasterId id="2147483756" r:id="rId8"/>
    <p:sldMasterId id="2147483780" r:id="rId9"/>
    <p:sldMasterId id="2147483792" r:id="rId10"/>
    <p:sldMasterId id="2147483804" r:id="rId11"/>
    <p:sldMasterId id="2147483816" r:id="rId12"/>
    <p:sldMasterId id="2147483936" r:id="rId13"/>
    <p:sldMasterId id="2147483948" r:id="rId14"/>
    <p:sldMasterId id="2147483960" r:id="rId15"/>
    <p:sldMasterId id="2147483972" r:id="rId16"/>
    <p:sldMasterId id="2147483984" r:id="rId17"/>
    <p:sldMasterId id="2147483996" r:id="rId18"/>
    <p:sldMasterId id="2147484008" r:id="rId19"/>
    <p:sldMasterId id="2147484020" r:id="rId20"/>
    <p:sldMasterId id="2147484032" r:id="rId21"/>
    <p:sldMasterId id="2147484044" r:id="rId22"/>
    <p:sldMasterId id="2147484056" r:id="rId23"/>
    <p:sldMasterId id="2147484068" r:id="rId24"/>
    <p:sldMasterId id="2147484080" r:id="rId25"/>
    <p:sldMasterId id="2147484092" r:id="rId26"/>
    <p:sldMasterId id="2147484104" r:id="rId27"/>
    <p:sldMasterId id="2147484140" r:id="rId28"/>
  </p:sldMasterIdLst>
  <p:notesMasterIdLst>
    <p:notesMasterId r:id="rId79"/>
  </p:notesMasterIdLst>
  <p:sldIdLst>
    <p:sldId id="262" r:id="rId29"/>
    <p:sldId id="260" r:id="rId30"/>
    <p:sldId id="259" r:id="rId31"/>
    <p:sldId id="261" r:id="rId32"/>
    <p:sldId id="263" r:id="rId33"/>
    <p:sldId id="316" r:id="rId34"/>
    <p:sldId id="264" r:id="rId35"/>
    <p:sldId id="315" r:id="rId36"/>
    <p:sldId id="268" r:id="rId37"/>
    <p:sldId id="269" r:id="rId38"/>
    <p:sldId id="270" r:id="rId39"/>
    <p:sldId id="271" r:id="rId40"/>
    <p:sldId id="272" r:id="rId41"/>
    <p:sldId id="331" r:id="rId42"/>
    <p:sldId id="273" r:id="rId43"/>
    <p:sldId id="275" r:id="rId44"/>
    <p:sldId id="276" r:id="rId45"/>
    <p:sldId id="278" r:id="rId46"/>
    <p:sldId id="281" r:id="rId47"/>
    <p:sldId id="282" r:id="rId48"/>
    <p:sldId id="284" r:id="rId49"/>
    <p:sldId id="285" r:id="rId50"/>
    <p:sldId id="320" r:id="rId51"/>
    <p:sldId id="286" r:id="rId52"/>
    <p:sldId id="323" r:id="rId53"/>
    <p:sldId id="322" r:id="rId54"/>
    <p:sldId id="287" r:id="rId55"/>
    <p:sldId id="324" r:id="rId56"/>
    <p:sldId id="325" r:id="rId57"/>
    <p:sldId id="297" r:id="rId58"/>
    <p:sldId id="298" r:id="rId59"/>
    <p:sldId id="299" r:id="rId60"/>
    <p:sldId id="300" r:id="rId61"/>
    <p:sldId id="301" r:id="rId62"/>
    <p:sldId id="302" r:id="rId63"/>
    <p:sldId id="303" r:id="rId64"/>
    <p:sldId id="304" r:id="rId65"/>
    <p:sldId id="305" r:id="rId66"/>
    <p:sldId id="306" r:id="rId67"/>
    <p:sldId id="307" r:id="rId68"/>
    <p:sldId id="308" r:id="rId69"/>
    <p:sldId id="309" r:id="rId70"/>
    <p:sldId id="310" r:id="rId71"/>
    <p:sldId id="311" r:id="rId72"/>
    <p:sldId id="326" r:id="rId73"/>
    <p:sldId id="327" r:id="rId74"/>
    <p:sldId id="328" r:id="rId75"/>
    <p:sldId id="329" r:id="rId76"/>
    <p:sldId id="330" r:id="rId77"/>
    <p:sldId id="314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74" Type="http://schemas.openxmlformats.org/officeDocument/2006/relationships/slide" Target="slides/slide46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3.xml"/><Relationship Id="rId82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slide" Target="slides/slide28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77" Type="http://schemas.openxmlformats.org/officeDocument/2006/relationships/slide" Target="slides/slide4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72" Type="http://schemas.openxmlformats.org/officeDocument/2006/relationships/slide" Target="slides/slide44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slide" Target="slides/slide3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slide" Target="slides/slide42.xml"/><Relationship Id="rId75" Type="http://schemas.openxmlformats.org/officeDocument/2006/relationships/slide" Target="slides/slide47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slide" Target="slides/slide45.xml"/><Relationship Id="rId78" Type="http://schemas.openxmlformats.org/officeDocument/2006/relationships/slide" Target="slides/slide50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1.xml"/><Relationship Id="rId34" Type="http://schemas.openxmlformats.org/officeDocument/2006/relationships/slide" Target="slides/slide6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76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66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9745BB-4869-49B6-97B6-3E99511ACE67}" type="doc">
      <dgm:prSet loTypeId="urn:microsoft.com/office/officeart/2005/8/layout/hierarchy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57758F-1167-4B51-9DE4-EE2C5AAF5298}">
      <dgm:prSet custT="1"/>
      <dgm:spPr/>
      <dgm:t>
        <a:bodyPr/>
        <a:lstStyle/>
        <a:p>
          <a:pPr rtl="0"/>
          <a:r>
            <a:rPr lang="en-US" sz="3200" b="0" dirty="0" smtClean="0">
              <a:latin typeface="+mj-lt"/>
            </a:rPr>
            <a:t>Widowhood is greatly dreaded as a result of the violence inflicted on the Widow</a:t>
          </a:r>
          <a:br>
            <a:rPr lang="en-US" sz="3200" b="0" dirty="0" smtClean="0">
              <a:latin typeface="+mj-lt"/>
            </a:rPr>
          </a:br>
          <a:r>
            <a:rPr lang="en-US" sz="3200" b="0" dirty="0" smtClean="0">
              <a:latin typeface="+mj-lt"/>
            </a:rPr>
            <a:t>mainly in three major forms:</a:t>
          </a:r>
          <a:endParaRPr lang="en-US" sz="3200" b="0" dirty="0">
            <a:latin typeface="+mj-lt"/>
          </a:endParaRPr>
        </a:p>
      </dgm:t>
    </dgm:pt>
    <dgm:pt modelId="{FF772EC3-A3B0-4641-BEE7-B7CE7A67DA3F}" type="parTrans" cxnId="{6B2BDC67-298A-403A-AA07-04A2D2EABE2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5375381-853C-42FE-A734-0D11BEF157A3}" type="sibTrans" cxnId="{6B2BDC67-298A-403A-AA07-04A2D2EABE27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24247488-B3FB-49A5-97C1-C3C26D1FB2AF}">
      <dgm:prSet/>
      <dgm:spPr/>
      <dgm:t>
        <a:bodyPr/>
        <a:lstStyle/>
        <a:p>
          <a:pPr rtl="0"/>
          <a:r>
            <a:rPr lang="en-US" b="1" dirty="0" smtClean="0">
              <a:latin typeface="+mj-lt"/>
            </a:rPr>
            <a:t>Mourning Practices </a:t>
          </a:r>
        </a:p>
        <a:p>
          <a:pPr rtl="0"/>
          <a:r>
            <a:rPr lang="en-US" b="0" dirty="0" smtClean="0">
              <a:latin typeface="+mj-lt"/>
            </a:rPr>
            <a:t>(which are detrimental to a woman’s health and dignity)</a:t>
          </a:r>
          <a:endParaRPr lang="en-US" b="0" dirty="0">
            <a:latin typeface="+mj-lt"/>
          </a:endParaRPr>
        </a:p>
      </dgm:t>
    </dgm:pt>
    <dgm:pt modelId="{5ED8D081-A1F4-4C8B-B140-65384C765CD4}" type="parTrans" cxnId="{92538EE0-E3C6-4C72-BCC7-5F66E662102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1FBFA4BB-84C1-4771-B9A3-7D436261190E}" type="sibTrans" cxnId="{92538EE0-E3C6-4C72-BCC7-5F66E662102B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A68BBAF-4BB7-4B10-B20A-068215662AC2}">
      <dgm:prSet/>
      <dgm:spPr/>
      <dgm:t>
        <a:bodyPr/>
        <a:lstStyle/>
        <a:p>
          <a:pPr rtl="0"/>
          <a:r>
            <a:rPr lang="en-US" b="1" dirty="0" smtClean="0">
              <a:latin typeface="+mj-lt"/>
            </a:rPr>
            <a:t>Denial of Inheritance Rights </a:t>
          </a:r>
        </a:p>
        <a:p>
          <a:pPr rtl="0"/>
          <a:r>
            <a:rPr lang="en-US" b="0" dirty="0" smtClean="0">
              <a:latin typeface="+mj-lt"/>
            </a:rPr>
            <a:t>(where property is seized and the widow chased out of her matrimonial home</a:t>
          </a:r>
          <a:endParaRPr lang="en-US" b="0" dirty="0">
            <a:latin typeface="+mj-lt"/>
          </a:endParaRPr>
        </a:p>
      </dgm:t>
    </dgm:pt>
    <dgm:pt modelId="{5060CF81-AAE2-47E9-A26C-98A3BA2B399A}" type="parTrans" cxnId="{45030DC4-15CD-4589-BECD-20415CB357C1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764194D-8726-4CBC-9FB8-BB5E0A05EF36}" type="sibTrans" cxnId="{45030DC4-15CD-4589-BECD-20415CB357C1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32227C6-81E9-480E-B64D-2EE79789371C}">
      <dgm:prSet/>
      <dgm:spPr/>
      <dgm:t>
        <a:bodyPr/>
        <a:lstStyle/>
        <a:p>
          <a:pPr rtl="0"/>
          <a:r>
            <a:rPr lang="en-US" b="1" dirty="0" smtClean="0">
              <a:latin typeface="+mj-lt"/>
            </a:rPr>
            <a:t>General Degradation </a:t>
          </a:r>
        </a:p>
        <a:p>
          <a:pPr rtl="0"/>
          <a:r>
            <a:rPr lang="en-US" b="0" dirty="0" smtClean="0">
              <a:latin typeface="+mj-lt"/>
            </a:rPr>
            <a:t>(as a result of her status without her husband)</a:t>
          </a:r>
          <a:endParaRPr lang="en-US" b="0" dirty="0">
            <a:latin typeface="+mj-lt"/>
          </a:endParaRPr>
        </a:p>
      </dgm:t>
    </dgm:pt>
    <dgm:pt modelId="{7016A655-A410-47CB-94A8-B7D858E46D14}" type="parTrans" cxnId="{09578079-B059-4C8D-AFF4-0B6C3350DBC2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EA65BD9-257D-4799-87FB-D15DB460E516}" type="sibTrans" cxnId="{09578079-B059-4C8D-AFF4-0B6C3350DBC2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3D22D052-3D87-400F-AC51-9189835B3938}" type="pres">
      <dgm:prSet presAssocID="{4E9745BB-4869-49B6-97B6-3E99511ACE6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8226DAB-156E-4D2E-91F0-1B67D10F6C0D}" type="pres">
      <dgm:prSet presAssocID="{DC57758F-1167-4B51-9DE4-EE2C5AAF5298}" presName="vertOne" presStyleCnt="0"/>
      <dgm:spPr/>
    </dgm:pt>
    <dgm:pt modelId="{731EEF59-BF0B-4B61-820A-0823717799CD}" type="pres">
      <dgm:prSet presAssocID="{DC57758F-1167-4B51-9DE4-EE2C5AAF5298}" presName="txOne" presStyleLbl="node0" presStyleIdx="0" presStyleCnt="1" custScaleY="605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EDEEFC-21BD-4E34-98B2-CAB825CC8CD8}" type="pres">
      <dgm:prSet presAssocID="{DC57758F-1167-4B51-9DE4-EE2C5AAF5298}" presName="parTransOne" presStyleCnt="0"/>
      <dgm:spPr/>
    </dgm:pt>
    <dgm:pt modelId="{B2DCC746-3221-4600-8A8A-209A6BE4645F}" type="pres">
      <dgm:prSet presAssocID="{DC57758F-1167-4B51-9DE4-EE2C5AAF5298}" presName="horzOne" presStyleCnt="0"/>
      <dgm:spPr/>
    </dgm:pt>
    <dgm:pt modelId="{15796EA9-2F3D-4D34-9389-E8F42A4D422D}" type="pres">
      <dgm:prSet presAssocID="{24247488-B3FB-49A5-97C1-C3C26D1FB2AF}" presName="vertTwo" presStyleCnt="0"/>
      <dgm:spPr/>
    </dgm:pt>
    <dgm:pt modelId="{3104C846-0D60-48E0-8C0A-03374F737044}" type="pres">
      <dgm:prSet presAssocID="{24247488-B3FB-49A5-97C1-C3C26D1FB2AF}" presName="txTwo" presStyleLbl="node2" presStyleIdx="0" presStyleCnt="3" custScaleX="74567" custScaleY="1480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30D64D-081D-43FC-A775-18F305E6EF26}" type="pres">
      <dgm:prSet presAssocID="{24247488-B3FB-49A5-97C1-C3C26D1FB2AF}" presName="horzTwo" presStyleCnt="0"/>
      <dgm:spPr/>
    </dgm:pt>
    <dgm:pt modelId="{1DBE1518-3E76-4C1A-8777-DA9A67DF5A89}" type="pres">
      <dgm:prSet presAssocID="{1FBFA4BB-84C1-4771-B9A3-7D436261190E}" presName="sibSpaceTwo" presStyleCnt="0"/>
      <dgm:spPr/>
    </dgm:pt>
    <dgm:pt modelId="{2494C1EA-6A07-4D1D-B190-C8397FE2B6E3}" type="pres">
      <dgm:prSet presAssocID="{8A68BBAF-4BB7-4B10-B20A-068215662AC2}" presName="vertTwo" presStyleCnt="0"/>
      <dgm:spPr/>
    </dgm:pt>
    <dgm:pt modelId="{1939FF56-5B3E-419A-9418-55C6899EC32A}" type="pres">
      <dgm:prSet presAssocID="{8A68BBAF-4BB7-4B10-B20A-068215662AC2}" presName="txTwo" presStyleLbl="node2" presStyleIdx="1" presStyleCnt="3" custScaleY="1582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4EACEB-43C5-4D47-8064-F4A1F1AFC682}" type="pres">
      <dgm:prSet presAssocID="{8A68BBAF-4BB7-4B10-B20A-068215662AC2}" presName="horzTwo" presStyleCnt="0"/>
      <dgm:spPr/>
    </dgm:pt>
    <dgm:pt modelId="{87914F35-007D-424C-A951-B800DB1E7E1C}" type="pres">
      <dgm:prSet presAssocID="{F764194D-8726-4CBC-9FB8-BB5E0A05EF36}" presName="sibSpaceTwo" presStyleCnt="0"/>
      <dgm:spPr/>
    </dgm:pt>
    <dgm:pt modelId="{AB1C0BA4-0314-4E37-A982-7F5E3C2160F2}" type="pres">
      <dgm:prSet presAssocID="{632227C6-81E9-480E-B64D-2EE79789371C}" presName="vertTwo" presStyleCnt="0"/>
      <dgm:spPr/>
    </dgm:pt>
    <dgm:pt modelId="{38B71109-20AB-4A4E-AD85-F307396EC5C9}" type="pres">
      <dgm:prSet presAssocID="{632227C6-81E9-480E-B64D-2EE79789371C}" presName="txTwo" presStyleLbl="node2" presStyleIdx="2" presStyleCnt="3" custScaleX="63772" custScaleY="1467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C181F1-E2DF-49C4-A302-A5FF7BAC174C}" type="pres">
      <dgm:prSet presAssocID="{632227C6-81E9-480E-B64D-2EE79789371C}" presName="horzTwo" presStyleCnt="0"/>
      <dgm:spPr/>
    </dgm:pt>
  </dgm:ptLst>
  <dgm:cxnLst>
    <dgm:cxn modelId="{7B8DB48E-FB1E-4D91-A1E3-23BF86F5236C}" type="presOf" srcId="{8A68BBAF-4BB7-4B10-B20A-068215662AC2}" destId="{1939FF56-5B3E-419A-9418-55C6899EC32A}" srcOrd="0" destOrd="0" presId="urn:microsoft.com/office/officeart/2005/8/layout/hierarchy4"/>
    <dgm:cxn modelId="{2C5E2610-E902-449E-A669-D833F36EDBCA}" type="presOf" srcId="{4E9745BB-4869-49B6-97B6-3E99511ACE67}" destId="{3D22D052-3D87-400F-AC51-9189835B3938}" srcOrd="0" destOrd="0" presId="urn:microsoft.com/office/officeart/2005/8/layout/hierarchy4"/>
    <dgm:cxn modelId="{92538EE0-E3C6-4C72-BCC7-5F66E662102B}" srcId="{DC57758F-1167-4B51-9DE4-EE2C5AAF5298}" destId="{24247488-B3FB-49A5-97C1-C3C26D1FB2AF}" srcOrd="0" destOrd="0" parTransId="{5ED8D081-A1F4-4C8B-B140-65384C765CD4}" sibTransId="{1FBFA4BB-84C1-4771-B9A3-7D436261190E}"/>
    <dgm:cxn modelId="{6B2BDC67-298A-403A-AA07-04A2D2EABE27}" srcId="{4E9745BB-4869-49B6-97B6-3E99511ACE67}" destId="{DC57758F-1167-4B51-9DE4-EE2C5AAF5298}" srcOrd="0" destOrd="0" parTransId="{FF772EC3-A3B0-4641-BEE7-B7CE7A67DA3F}" sibTransId="{D5375381-853C-42FE-A734-0D11BEF157A3}"/>
    <dgm:cxn modelId="{09578079-B059-4C8D-AFF4-0B6C3350DBC2}" srcId="{DC57758F-1167-4B51-9DE4-EE2C5AAF5298}" destId="{632227C6-81E9-480E-B64D-2EE79789371C}" srcOrd="2" destOrd="0" parTransId="{7016A655-A410-47CB-94A8-B7D858E46D14}" sibTransId="{9EA65BD9-257D-4799-87FB-D15DB460E516}"/>
    <dgm:cxn modelId="{2F018866-8FC7-4F2C-9E53-09B19FAF5BF3}" type="presOf" srcId="{DC57758F-1167-4B51-9DE4-EE2C5AAF5298}" destId="{731EEF59-BF0B-4B61-820A-0823717799CD}" srcOrd="0" destOrd="0" presId="urn:microsoft.com/office/officeart/2005/8/layout/hierarchy4"/>
    <dgm:cxn modelId="{45030DC4-15CD-4589-BECD-20415CB357C1}" srcId="{DC57758F-1167-4B51-9DE4-EE2C5AAF5298}" destId="{8A68BBAF-4BB7-4B10-B20A-068215662AC2}" srcOrd="1" destOrd="0" parTransId="{5060CF81-AAE2-47E9-A26C-98A3BA2B399A}" sibTransId="{F764194D-8726-4CBC-9FB8-BB5E0A05EF36}"/>
    <dgm:cxn modelId="{4039E270-A4D7-4F75-B223-5185FD30934E}" type="presOf" srcId="{632227C6-81E9-480E-B64D-2EE79789371C}" destId="{38B71109-20AB-4A4E-AD85-F307396EC5C9}" srcOrd="0" destOrd="0" presId="urn:microsoft.com/office/officeart/2005/8/layout/hierarchy4"/>
    <dgm:cxn modelId="{AC64327D-B359-46F9-9485-98B0FC89D925}" type="presOf" srcId="{24247488-B3FB-49A5-97C1-C3C26D1FB2AF}" destId="{3104C846-0D60-48E0-8C0A-03374F737044}" srcOrd="0" destOrd="0" presId="urn:microsoft.com/office/officeart/2005/8/layout/hierarchy4"/>
    <dgm:cxn modelId="{08454013-A124-4412-86EC-4C8B904AF652}" type="presParOf" srcId="{3D22D052-3D87-400F-AC51-9189835B3938}" destId="{A8226DAB-156E-4D2E-91F0-1B67D10F6C0D}" srcOrd="0" destOrd="0" presId="urn:microsoft.com/office/officeart/2005/8/layout/hierarchy4"/>
    <dgm:cxn modelId="{0E65AD74-7037-4F79-9E28-6B9C1BE8569F}" type="presParOf" srcId="{A8226DAB-156E-4D2E-91F0-1B67D10F6C0D}" destId="{731EEF59-BF0B-4B61-820A-0823717799CD}" srcOrd="0" destOrd="0" presId="urn:microsoft.com/office/officeart/2005/8/layout/hierarchy4"/>
    <dgm:cxn modelId="{4521B533-DB18-4ADA-B585-6FFDB88F68D5}" type="presParOf" srcId="{A8226DAB-156E-4D2E-91F0-1B67D10F6C0D}" destId="{F2EDEEFC-21BD-4E34-98B2-CAB825CC8CD8}" srcOrd="1" destOrd="0" presId="urn:microsoft.com/office/officeart/2005/8/layout/hierarchy4"/>
    <dgm:cxn modelId="{60779A68-873F-45F4-83BD-0C569339EC22}" type="presParOf" srcId="{A8226DAB-156E-4D2E-91F0-1B67D10F6C0D}" destId="{B2DCC746-3221-4600-8A8A-209A6BE4645F}" srcOrd="2" destOrd="0" presId="urn:microsoft.com/office/officeart/2005/8/layout/hierarchy4"/>
    <dgm:cxn modelId="{0ABCBB65-ACAD-41B7-9F35-9260BE70C83B}" type="presParOf" srcId="{B2DCC746-3221-4600-8A8A-209A6BE4645F}" destId="{15796EA9-2F3D-4D34-9389-E8F42A4D422D}" srcOrd="0" destOrd="0" presId="urn:microsoft.com/office/officeart/2005/8/layout/hierarchy4"/>
    <dgm:cxn modelId="{949E2C71-CDB9-4641-A7DF-9233577D30F2}" type="presParOf" srcId="{15796EA9-2F3D-4D34-9389-E8F42A4D422D}" destId="{3104C846-0D60-48E0-8C0A-03374F737044}" srcOrd="0" destOrd="0" presId="urn:microsoft.com/office/officeart/2005/8/layout/hierarchy4"/>
    <dgm:cxn modelId="{F7315EDD-3108-4752-9437-3D2836E1639F}" type="presParOf" srcId="{15796EA9-2F3D-4D34-9389-E8F42A4D422D}" destId="{7C30D64D-081D-43FC-A775-18F305E6EF26}" srcOrd="1" destOrd="0" presId="urn:microsoft.com/office/officeart/2005/8/layout/hierarchy4"/>
    <dgm:cxn modelId="{D41E7F18-DF94-4109-8992-03ACE9EDA4CA}" type="presParOf" srcId="{B2DCC746-3221-4600-8A8A-209A6BE4645F}" destId="{1DBE1518-3E76-4C1A-8777-DA9A67DF5A89}" srcOrd="1" destOrd="0" presId="urn:microsoft.com/office/officeart/2005/8/layout/hierarchy4"/>
    <dgm:cxn modelId="{BA6E848A-2DF7-4897-8C07-0A0048B38BC7}" type="presParOf" srcId="{B2DCC746-3221-4600-8A8A-209A6BE4645F}" destId="{2494C1EA-6A07-4D1D-B190-C8397FE2B6E3}" srcOrd="2" destOrd="0" presId="urn:microsoft.com/office/officeart/2005/8/layout/hierarchy4"/>
    <dgm:cxn modelId="{CF22935E-3E88-42A2-BDCB-ADC5AEF70964}" type="presParOf" srcId="{2494C1EA-6A07-4D1D-B190-C8397FE2B6E3}" destId="{1939FF56-5B3E-419A-9418-55C6899EC32A}" srcOrd="0" destOrd="0" presId="urn:microsoft.com/office/officeart/2005/8/layout/hierarchy4"/>
    <dgm:cxn modelId="{E1E20469-C641-4FC4-9F4B-EBDEE43F3D26}" type="presParOf" srcId="{2494C1EA-6A07-4D1D-B190-C8397FE2B6E3}" destId="{A14EACEB-43C5-4D47-8064-F4A1F1AFC682}" srcOrd="1" destOrd="0" presId="urn:microsoft.com/office/officeart/2005/8/layout/hierarchy4"/>
    <dgm:cxn modelId="{DA043434-225B-4BBE-A13D-D1455559E572}" type="presParOf" srcId="{B2DCC746-3221-4600-8A8A-209A6BE4645F}" destId="{87914F35-007D-424C-A951-B800DB1E7E1C}" srcOrd="3" destOrd="0" presId="urn:microsoft.com/office/officeart/2005/8/layout/hierarchy4"/>
    <dgm:cxn modelId="{9D13A253-6D4B-48CC-802D-B9C26363422F}" type="presParOf" srcId="{B2DCC746-3221-4600-8A8A-209A6BE4645F}" destId="{AB1C0BA4-0314-4E37-A982-7F5E3C2160F2}" srcOrd="4" destOrd="0" presId="urn:microsoft.com/office/officeart/2005/8/layout/hierarchy4"/>
    <dgm:cxn modelId="{1C55EBF2-1496-41EF-8966-F164034885E3}" type="presParOf" srcId="{AB1C0BA4-0314-4E37-A982-7F5E3C2160F2}" destId="{38B71109-20AB-4A4E-AD85-F307396EC5C9}" srcOrd="0" destOrd="0" presId="urn:microsoft.com/office/officeart/2005/8/layout/hierarchy4"/>
    <dgm:cxn modelId="{D0DCFDD0-A59D-4DBF-903F-F5464E7D86A4}" type="presParOf" srcId="{AB1C0BA4-0314-4E37-A982-7F5E3C2160F2}" destId="{BCC181F1-E2DF-49C4-A302-A5FF7BAC174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5F5ED1-D1DF-4CC7-AF7D-F7FCDA2198BC}" type="doc">
      <dgm:prSet loTypeId="urn:microsoft.com/office/officeart/2008/layout/VerticalCurv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F537CC-4C7C-4D4E-9FA3-ADB2C4DCC12F}">
      <dgm:prSet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</dgm:spPr>
      <dgm:t>
        <a:bodyPr/>
        <a:lstStyle/>
        <a:p>
          <a:pPr algn="ctr" rtl="0"/>
          <a:r>
            <a:rPr lang="en-US" b="1" dirty="0" smtClean="0">
              <a:solidFill>
                <a:schemeClr val="tx1"/>
              </a:solidFill>
              <a:latin typeface="+mj-lt"/>
            </a:rPr>
            <a:t>Some widows are battered, raped</a:t>
          </a:r>
          <a:endParaRPr lang="en-US" b="1" dirty="0">
            <a:solidFill>
              <a:schemeClr val="tx1"/>
            </a:solidFill>
            <a:latin typeface="+mj-lt"/>
          </a:endParaRPr>
        </a:p>
      </dgm:t>
    </dgm:pt>
    <dgm:pt modelId="{67EFDBBD-4AD4-46DE-AA11-C0FE0376084E}" type="parTrans" cxnId="{C3C18DB3-5966-48EA-9292-B068B8E0AF60}">
      <dgm:prSet/>
      <dgm:spPr/>
      <dgm:t>
        <a:bodyPr/>
        <a:lstStyle/>
        <a:p>
          <a:endParaRPr lang="en-US"/>
        </a:p>
      </dgm:t>
    </dgm:pt>
    <dgm:pt modelId="{C6476DB9-E9D1-4240-943D-671903175703}" type="sibTrans" cxnId="{C3C18DB3-5966-48EA-9292-B068B8E0AF60}">
      <dgm:prSet/>
      <dgm:spPr/>
      <dgm:t>
        <a:bodyPr/>
        <a:lstStyle/>
        <a:p>
          <a:endParaRPr lang="en-US"/>
        </a:p>
      </dgm:t>
    </dgm:pt>
    <dgm:pt modelId="{7DDE7E53-4C91-4A86-801A-FBCED956D8B3}">
      <dgm:prSet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</dgm:spPr>
      <dgm:t>
        <a:bodyPr/>
        <a:lstStyle/>
        <a:p>
          <a:pPr algn="ctr" rtl="0"/>
          <a:r>
            <a:rPr lang="en-US" b="1" dirty="0" smtClean="0">
              <a:solidFill>
                <a:schemeClr val="tx1"/>
              </a:solidFill>
              <a:latin typeface="+mj-lt"/>
            </a:rPr>
            <a:t>Widows are rejected, ignored, isolated and called names such as witch, prostitute, killer of her husband </a:t>
          </a:r>
          <a:endParaRPr lang="en-US" b="1" dirty="0">
            <a:solidFill>
              <a:schemeClr val="tx1"/>
            </a:solidFill>
            <a:latin typeface="+mj-lt"/>
          </a:endParaRPr>
        </a:p>
      </dgm:t>
    </dgm:pt>
    <dgm:pt modelId="{49D9EB81-FA1B-4B50-A74B-3675ACF558EC}" type="parTrans" cxnId="{0B1844B5-85A6-487A-8E64-5E342B2117CB}">
      <dgm:prSet/>
      <dgm:spPr/>
      <dgm:t>
        <a:bodyPr/>
        <a:lstStyle/>
        <a:p>
          <a:endParaRPr lang="en-US"/>
        </a:p>
      </dgm:t>
    </dgm:pt>
    <dgm:pt modelId="{20FF0D33-8F94-4A33-A3A7-E4507D816010}" type="sibTrans" cxnId="{0B1844B5-85A6-487A-8E64-5E342B2117CB}">
      <dgm:prSet/>
      <dgm:spPr/>
      <dgm:t>
        <a:bodyPr/>
        <a:lstStyle/>
        <a:p>
          <a:endParaRPr lang="en-US"/>
        </a:p>
      </dgm:t>
    </dgm:pt>
    <dgm:pt modelId="{C11D9CE1-70AF-483E-A192-B0704255C77F}">
      <dgm:prSet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</dgm:spPr>
      <dgm:t>
        <a:bodyPr/>
        <a:lstStyle/>
        <a:p>
          <a:pPr algn="ctr" rtl="0"/>
          <a:r>
            <a:rPr lang="en-US" b="1" dirty="0" smtClean="0">
              <a:solidFill>
                <a:schemeClr val="tx1"/>
              </a:solidFill>
              <a:latin typeface="+mj-lt"/>
            </a:rPr>
            <a:t>Widows being pushed into prostitution just to make ends meet</a:t>
          </a:r>
          <a:endParaRPr lang="en-US" b="1" dirty="0">
            <a:solidFill>
              <a:schemeClr val="tx1"/>
            </a:solidFill>
            <a:latin typeface="+mj-lt"/>
          </a:endParaRPr>
        </a:p>
      </dgm:t>
    </dgm:pt>
    <dgm:pt modelId="{A21C21E2-AD80-4110-B11A-231D36871B07}" type="parTrans" cxnId="{B5CF9C96-F689-4274-9D13-96300D1525DA}">
      <dgm:prSet/>
      <dgm:spPr/>
      <dgm:t>
        <a:bodyPr/>
        <a:lstStyle/>
        <a:p>
          <a:endParaRPr lang="en-US"/>
        </a:p>
      </dgm:t>
    </dgm:pt>
    <dgm:pt modelId="{887C6143-4BB9-4A39-8A3D-647CF83646E5}" type="sibTrans" cxnId="{B5CF9C96-F689-4274-9D13-96300D1525DA}">
      <dgm:prSet/>
      <dgm:spPr/>
      <dgm:t>
        <a:bodyPr/>
        <a:lstStyle/>
        <a:p>
          <a:endParaRPr lang="en-US"/>
        </a:p>
      </dgm:t>
    </dgm:pt>
    <dgm:pt modelId="{943EA226-5333-4C59-A5C1-6651A9B29F8B}" type="pres">
      <dgm:prSet presAssocID="{8A5F5ED1-D1DF-4CC7-AF7D-F7FCDA2198B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5E6328C-FEFD-45F7-A8FD-2330323BB635}" type="pres">
      <dgm:prSet presAssocID="{8A5F5ED1-D1DF-4CC7-AF7D-F7FCDA2198BC}" presName="Name1" presStyleCnt="0"/>
      <dgm:spPr/>
    </dgm:pt>
    <dgm:pt modelId="{6A8E3F66-204C-4BCC-98E6-10DE4788D3E5}" type="pres">
      <dgm:prSet presAssocID="{8A5F5ED1-D1DF-4CC7-AF7D-F7FCDA2198BC}" presName="cycle" presStyleCnt="0"/>
      <dgm:spPr/>
    </dgm:pt>
    <dgm:pt modelId="{F2F1771D-56C0-4797-9148-F85A4B4B2F70}" type="pres">
      <dgm:prSet presAssocID="{8A5F5ED1-D1DF-4CC7-AF7D-F7FCDA2198BC}" presName="srcNode" presStyleLbl="node1" presStyleIdx="0" presStyleCnt="3"/>
      <dgm:spPr/>
    </dgm:pt>
    <dgm:pt modelId="{AADFB8E3-7875-4879-BCA4-846D8A4517A9}" type="pres">
      <dgm:prSet presAssocID="{8A5F5ED1-D1DF-4CC7-AF7D-F7FCDA2198BC}" presName="conn" presStyleLbl="parChTrans1D2" presStyleIdx="0" presStyleCnt="1"/>
      <dgm:spPr/>
      <dgm:t>
        <a:bodyPr/>
        <a:lstStyle/>
        <a:p>
          <a:endParaRPr lang="en-US"/>
        </a:p>
      </dgm:t>
    </dgm:pt>
    <dgm:pt modelId="{05A26C25-17D7-4B24-9995-10A00EE9B381}" type="pres">
      <dgm:prSet presAssocID="{8A5F5ED1-D1DF-4CC7-AF7D-F7FCDA2198BC}" presName="extraNode" presStyleLbl="node1" presStyleIdx="0" presStyleCnt="3"/>
      <dgm:spPr/>
    </dgm:pt>
    <dgm:pt modelId="{2FF7B7C7-0EF2-4884-8DBA-6B002E92410B}" type="pres">
      <dgm:prSet presAssocID="{8A5F5ED1-D1DF-4CC7-AF7D-F7FCDA2198BC}" presName="dstNode" presStyleLbl="node1" presStyleIdx="0" presStyleCnt="3"/>
      <dgm:spPr/>
    </dgm:pt>
    <dgm:pt modelId="{0BD2D0F9-F4BE-4061-A8C2-F51E8A2106CA}" type="pres">
      <dgm:prSet presAssocID="{82F537CC-4C7C-4D4E-9FA3-ADB2C4DCC12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DDC247-627F-4CC1-9A2D-E57E5FE85AFD}" type="pres">
      <dgm:prSet presAssocID="{82F537CC-4C7C-4D4E-9FA3-ADB2C4DCC12F}" presName="accent_1" presStyleCnt="0"/>
      <dgm:spPr/>
    </dgm:pt>
    <dgm:pt modelId="{6B610EF5-FAC2-4052-B966-72195CA99708}" type="pres">
      <dgm:prSet presAssocID="{82F537CC-4C7C-4D4E-9FA3-ADB2C4DCC12F}" presName="accentRepeatNode" presStyleLbl="solidFgAcc1" presStyleIdx="0" presStyleCnt="3"/>
      <dgm:spPr>
        <a:solidFill>
          <a:schemeClr val="tx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F3BD9653-53EE-46E5-B91C-D661995E5097}" type="pres">
      <dgm:prSet presAssocID="{7DDE7E53-4C91-4A86-801A-FBCED956D8B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015E98-E826-4BA0-B8DF-7095E3EA111D}" type="pres">
      <dgm:prSet presAssocID="{7DDE7E53-4C91-4A86-801A-FBCED956D8B3}" presName="accent_2" presStyleCnt="0"/>
      <dgm:spPr/>
    </dgm:pt>
    <dgm:pt modelId="{CCA468DF-E49E-48B9-B8A2-E0521EE35353}" type="pres">
      <dgm:prSet presAssocID="{7DDE7E53-4C91-4A86-801A-FBCED956D8B3}" presName="accentRepeatNode" presStyleLbl="solidFgAcc1" presStyleIdx="1" presStyleCnt="3" custScaleX="131460" custScaleY="125998"/>
      <dgm:spPr>
        <a:solidFill>
          <a:schemeClr val="tx2">
            <a:lumMod val="50000"/>
          </a:schemeClr>
        </a:solidFill>
      </dgm:spPr>
    </dgm:pt>
    <dgm:pt modelId="{B6B1D8E0-9553-4A0D-93AE-7080177F9FDA}" type="pres">
      <dgm:prSet presAssocID="{C11D9CE1-70AF-483E-A192-B0704255C77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A19C47-DAD3-4992-8D5C-89882CCAE31A}" type="pres">
      <dgm:prSet presAssocID="{C11D9CE1-70AF-483E-A192-B0704255C77F}" presName="accent_3" presStyleCnt="0"/>
      <dgm:spPr/>
    </dgm:pt>
    <dgm:pt modelId="{7A081931-FC40-41B9-9B52-D1DCAE969ACB}" type="pres">
      <dgm:prSet presAssocID="{C11D9CE1-70AF-483E-A192-B0704255C77F}" presName="accentRepeatNode" presStyleLbl="solidFgAcc1" presStyleIdx="2" presStyleCnt="3"/>
      <dgm:spPr>
        <a:solidFill>
          <a:schemeClr val="tx2">
            <a:lumMod val="50000"/>
          </a:schemeClr>
        </a:solidFill>
      </dgm:spPr>
    </dgm:pt>
  </dgm:ptLst>
  <dgm:cxnLst>
    <dgm:cxn modelId="{E97BDE68-05FF-4CB9-A683-84622D4FEACE}" type="presOf" srcId="{C11D9CE1-70AF-483E-A192-B0704255C77F}" destId="{B6B1D8E0-9553-4A0D-93AE-7080177F9FDA}" srcOrd="0" destOrd="0" presId="urn:microsoft.com/office/officeart/2008/layout/VerticalCurvedList"/>
    <dgm:cxn modelId="{0B1844B5-85A6-487A-8E64-5E342B2117CB}" srcId="{8A5F5ED1-D1DF-4CC7-AF7D-F7FCDA2198BC}" destId="{7DDE7E53-4C91-4A86-801A-FBCED956D8B3}" srcOrd="1" destOrd="0" parTransId="{49D9EB81-FA1B-4B50-A74B-3675ACF558EC}" sibTransId="{20FF0D33-8F94-4A33-A3A7-E4507D816010}"/>
    <dgm:cxn modelId="{C3C18DB3-5966-48EA-9292-B068B8E0AF60}" srcId="{8A5F5ED1-D1DF-4CC7-AF7D-F7FCDA2198BC}" destId="{82F537CC-4C7C-4D4E-9FA3-ADB2C4DCC12F}" srcOrd="0" destOrd="0" parTransId="{67EFDBBD-4AD4-46DE-AA11-C0FE0376084E}" sibTransId="{C6476DB9-E9D1-4240-943D-671903175703}"/>
    <dgm:cxn modelId="{D41F29FA-884B-4689-B21A-B6153E7BC2BF}" type="presOf" srcId="{C6476DB9-E9D1-4240-943D-671903175703}" destId="{AADFB8E3-7875-4879-BCA4-846D8A4517A9}" srcOrd="0" destOrd="0" presId="urn:microsoft.com/office/officeart/2008/layout/VerticalCurvedList"/>
    <dgm:cxn modelId="{D385E52B-A63E-47A7-8C42-6605BA39496A}" type="presOf" srcId="{8A5F5ED1-D1DF-4CC7-AF7D-F7FCDA2198BC}" destId="{943EA226-5333-4C59-A5C1-6651A9B29F8B}" srcOrd="0" destOrd="0" presId="urn:microsoft.com/office/officeart/2008/layout/VerticalCurvedList"/>
    <dgm:cxn modelId="{3E7F166D-466A-4C78-B226-444E28A62192}" type="presOf" srcId="{82F537CC-4C7C-4D4E-9FA3-ADB2C4DCC12F}" destId="{0BD2D0F9-F4BE-4061-A8C2-F51E8A2106CA}" srcOrd="0" destOrd="0" presId="urn:microsoft.com/office/officeart/2008/layout/VerticalCurvedList"/>
    <dgm:cxn modelId="{B5CF9C96-F689-4274-9D13-96300D1525DA}" srcId="{8A5F5ED1-D1DF-4CC7-AF7D-F7FCDA2198BC}" destId="{C11D9CE1-70AF-483E-A192-B0704255C77F}" srcOrd="2" destOrd="0" parTransId="{A21C21E2-AD80-4110-B11A-231D36871B07}" sibTransId="{887C6143-4BB9-4A39-8A3D-647CF83646E5}"/>
    <dgm:cxn modelId="{4309EF9A-349F-40A6-B2FF-84B90C5C10D5}" type="presOf" srcId="{7DDE7E53-4C91-4A86-801A-FBCED956D8B3}" destId="{F3BD9653-53EE-46E5-B91C-D661995E5097}" srcOrd="0" destOrd="0" presId="urn:microsoft.com/office/officeart/2008/layout/VerticalCurvedList"/>
    <dgm:cxn modelId="{2B6A0712-37E4-468B-9B0A-732CFA13216F}" type="presParOf" srcId="{943EA226-5333-4C59-A5C1-6651A9B29F8B}" destId="{55E6328C-FEFD-45F7-A8FD-2330323BB635}" srcOrd="0" destOrd="0" presId="urn:microsoft.com/office/officeart/2008/layout/VerticalCurvedList"/>
    <dgm:cxn modelId="{F080D30E-9BF8-49D1-B84A-E87152F1A9D9}" type="presParOf" srcId="{55E6328C-FEFD-45F7-A8FD-2330323BB635}" destId="{6A8E3F66-204C-4BCC-98E6-10DE4788D3E5}" srcOrd="0" destOrd="0" presId="urn:microsoft.com/office/officeart/2008/layout/VerticalCurvedList"/>
    <dgm:cxn modelId="{35D8DCF3-ED7C-49A9-9D6D-6842F8E21DFF}" type="presParOf" srcId="{6A8E3F66-204C-4BCC-98E6-10DE4788D3E5}" destId="{F2F1771D-56C0-4797-9148-F85A4B4B2F70}" srcOrd="0" destOrd="0" presId="urn:microsoft.com/office/officeart/2008/layout/VerticalCurvedList"/>
    <dgm:cxn modelId="{72896607-55EB-4E56-ABF0-12A96EF775D1}" type="presParOf" srcId="{6A8E3F66-204C-4BCC-98E6-10DE4788D3E5}" destId="{AADFB8E3-7875-4879-BCA4-846D8A4517A9}" srcOrd="1" destOrd="0" presId="urn:microsoft.com/office/officeart/2008/layout/VerticalCurvedList"/>
    <dgm:cxn modelId="{19922FB1-9A75-4A85-B986-DD5D827E0FE7}" type="presParOf" srcId="{6A8E3F66-204C-4BCC-98E6-10DE4788D3E5}" destId="{05A26C25-17D7-4B24-9995-10A00EE9B381}" srcOrd="2" destOrd="0" presId="urn:microsoft.com/office/officeart/2008/layout/VerticalCurvedList"/>
    <dgm:cxn modelId="{713559B1-E9B1-40F7-A98E-66695405C88B}" type="presParOf" srcId="{6A8E3F66-204C-4BCC-98E6-10DE4788D3E5}" destId="{2FF7B7C7-0EF2-4884-8DBA-6B002E92410B}" srcOrd="3" destOrd="0" presId="urn:microsoft.com/office/officeart/2008/layout/VerticalCurvedList"/>
    <dgm:cxn modelId="{ED5E661D-BF1B-47A0-A991-9670555D701D}" type="presParOf" srcId="{55E6328C-FEFD-45F7-A8FD-2330323BB635}" destId="{0BD2D0F9-F4BE-4061-A8C2-F51E8A2106CA}" srcOrd="1" destOrd="0" presId="urn:microsoft.com/office/officeart/2008/layout/VerticalCurvedList"/>
    <dgm:cxn modelId="{6A8451D5-D23E-4029-B32B-F44D29D79331}" type="presParOf" srcId="{55E6328C-FEFD-45F7-A8FD-2330323BB635}" destId="{42DDC247-627F-4CC1-9A2D-E57E5FE85AFD}" srcOrd="2" destOrd="0" presId="urn:microsoft.com/office/officeart/2008/layout/VerticalCurvedList"/>
    <dgm:cxn modelId="{E5D52E93-F9EA-4DBC-AC7C-F8A993B71D31}" type="presParOf" srcId="{42DDC247-627F-4CC1-9A2D-E57E5FE85AFD}" destId="{6B610EF5-FAC2-4052-B966-72195CA99708}" srcOrd="0" destOrd="0" presId="urn:microsoft.com/office/officeart/2008/layout/VerticalCurvedList"/>
    <dgm:cxn modelId="{EFBC27E3-390D-4B0A-8B55-E5BCDA3D7810}" type="presParOf" srcId="{55E6328C-FEFD-45F7-A8FD-2330323BB635}" destId="{F3BD9653-53EE-46E5-B91C-D661995E5097}" srcOrd="3" destOrd="0" presId="urn:microsoft.com/office/officeart/2008/layout/VerticalCurvedList"/>
    <dgm:cxn modelId="{EE2C2B20-8763-492A-B087-9AFB108E22EF}" type="presParOf" srcId="{55E6328C-FEFD-45F7-A8FD-2330323BB635}" destId="{8D015E98-E826-4BA0-B8DF-7095E3EA111D}" srcOrd="4" destOrd="0" presId="urn:microsoft.com/office/officeart/2008/layout/VerticalCurvedList"/>
    <dgm:cxn modelId="{D6BF3C05-6B13-4ED4-942F-E6097B1A76CB}" type="presParOf" srcId="{8D015E98-E826-4BA0-B8DF-7095E3EA111D}" destId="{CCA468DF-E49E-48B9-B8A2-E0521EE35353}" srcOrd="0" destOrd="0" presId="urn:microsoft.com/office/officeart/2008/layout/VerticalCurvedList"/>
    <dgm:cxn modelId="{369CF2E7-B236-42AE-AB6C-08E4233FD3D0}" type="presParOf" srcId="{55E6328C-FEFD-45F7-A8FD-2330323BB635}" destId="{B6B1D8E0-9553-4A0D-93AE-7080177F9FDA}" srcOrd="5" destOrd="0" presId="urn:microsoft.com/office/officeart/2008/layout/VerticalCurvedList"/>
    <dgm:cxn modelId="{5FBC7D73-4272-49E9-AFCE-974EED736F28}" type="presParOf" srcId="{55E6328C-FEFD-45F7-A8FD-2330323BB635}" destId="{8AA19C47-DAD3-4992-8D5C-89882CCAE31A}" srcOrd="6" destOrd="0" presId="urn:microsoft.com/office/officeart/2008/layout/VerticalCurvedList"/>
    <dgm:cxn modelId="{6914A718-A3E0-42E6-B380-AFF07D0AA069}" type="presParOf" srcId="{8AA19C47-DAD3-4992-8D5C-89882CCAE31A}" destId="{7A081931-FC40-41B9-9B52-D1DCAE969AC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6D9211-7325-4D6D-9C09-E2FDC7D2C53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26076F-800B-4D5A-A916-6D6073C99AF1}">
      <dgm:prSet/>
      <dgm:spPr/>
      <dgm:t>
        <a:bodyPr/>
        <a:lstStyle/>
        <a:p>
          <a:pPr rtl="0"/>
          <a:r>
            <a:rPr lang="en-US" b="1" dirty="0" smtClean="0">
              <a:latin typeface="+mj-lt"/>
            </a:rPr>
            <a:t>Counseling &amp; Spiritual Support</a:t>
          </a:r>
          <a:endParaRPr lang="en-US" dirty="0">
            <a:latin typeface="+mj-lt"/>
          </a:endParaRPr>
        </a:p>
      </dgm:t>
    </dgm:pt>
    <dgm:pt modelId="{E96837BC-76C9-49C6-A9A8-11D4D1C1DC9F}" type="parTrans" cxnId="{F9261047-AD70-4E76-AC55-06C78634BF4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4439EDE-386C-4F81-AD0C-005DE58299C1}" type="sibTrans" cxnId="{F9261047-AD70-4E76-AC55-06C78634BF4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78B9677-D8AC-4A38-8CAB-387B35223C31}">
      <dgm:prSet/>
      <dgm:spPr/>
      <dgm:t>
        <a:bodyPr/>
        <a:lstStyle/>
        <a:p>
          <a:pPr rtl="0"/>
          <a:r>
            <a:rPr lang="en-US" b="1" dirty="0" smtClean="0">
              <a:latin typeface="+mj-lt"/>
            </a:rPr>
            <a:t>Orphans Sponsorship program</a:t>
          </a:r>
          <a:endParaRPr lang="en-US" dirty="0">
            <a:latin typeface="+mj-lt"/>
          </a:endParaRPr>
        </a:p>
      </dgm:t>
    </dgm:pt>
    <dgm:pt modelId="{61232E3B-2383-4983-9AEE-A1759E4026E7}" type="parTrans" cxnId="{5F28E24A-6FB4-4AF4-9B9D-0AFA1AF821B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B3826F8B-F69D-433B-9D50-6698CD830F6F}" type="sibTrans" cxnId="{5F28E24A-6FB4-4AF4-9B9D-0AFA1AF821BE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426E733-277B-4A47-8A49-E751F1FD9BCE}">
      <dgm:prSet/>
      <dgm:spPr/>
      <dgm:t>
        <a:bodyPr/>
        <a:lstStyle/>
        <a:p>
          <a:pPr rtl="0"/>
          <a:r>
            <a:rPr lang="en-US" b="1" dirty="0" smtClean="0">
              <a:latin typeface="+mj-lt"/>
            </a:rPr>
            <a:t>Income Generating Activities</a:t>
          </a:r>
          <a:endParaRPr lang="en-US" dirty="0">
            <a:latin typeface="+mj-lt"/>
          </a:endParaRPr>
        </a:p>
      </dgm:t>
    </dgm:pt>
    <dgm:pt modelId="{A344F43E-2661-417F-9BAA-3F11A0C90B38}" type="parTrans" cxnId="{B9E63E58-C705-4DE4-8546-491BC286FFE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1DAC8F4-D10F-4DB6-97E5-01A8C89F4728}" type="sibTrans" cxnId="{B9E63E58-C705-4DE4-8546-491BC286FFE9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21F01AE-BF0C-480A-8609-F6727CB86E8A}">
      <dgm:prSet/>
      <dgm:spPr/>
      <dgm:t>
        <a:bodyPr/>
        <a:lstStyle/>
        <a:p>
          <a:pPr rtl="0"/>
          <a:r>
            <a:rPr lang="en-US" b="1" dirty="0" smtClean="0">
              <a:latin typeface="+mj-lt"/>
            </a:rPr>
            <a:t>Charity Program</a:t>
          </a:r>
          <a:endParaRPr lang="en-US" dirty="0">
            <a:latin typeface="+mj-lt"/>
          </a:endParaRPr>
        </a:p>
      </dgm:t>
    </dgm:pt>
    <dgm:pt modelId="{C65965F5-FF91-4214-AEBD-5556225F7041}" type="parTrans" cxnId="{2FA9DA8D-FC00-4A07-B245-7458A1ADD6CD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BF270E7-91C2-408C-A486-A619F6095301}" type="sibTrans" cxnId="{2FA9DA8D-FC00-4A07-B245-7458A1ADD6CD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5E9FF33-C727-4C64-9BAF-32809A913A2D}">
      <dgm:prSet/>
      <dgm:spPr/>
      <dgm:t>
        <a:bodyPr/>
        <a:lstStyle/>
        <a:p>
          <a:pPr rtl="0"/>
          <a:r>
            <a:rPr lang="en-US" b="1" dirty="0" smtClean="0">
              <a:latin typeface="+mj-lt"/>
            </a:rPr>
            <a:t>Medical Support</a:t>
          </a:r>
          <a:endParaRPr lang="en-US" dirty="0">
            <a:latin typeface="+mj-lt"/>
          </a:endParaRPr>
        </a:p>
      </dgm:t>
    </dgm:pt>
    <dgm:pt modelId="{4970E084-3BC7-468C-BCDB-A428DBB22FA0}" type="parTrans" cxnId="{3EE6390F-3A2D-47B7-B165-78AF6FC2F2B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FD01559F-F1E2-4EF6-8D54-939FF9318E47}" type="sibTrans" cxnId="{3EE6390F-3A2D-47B7-B165-78AF6FC2F2BF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88A4563F-4B7B-4AF7-8EF9-DE97E01C6576}">
      <dgm:prSet/>
      <dgm:spPr/>
      <dgm:t>
        <a:bodyPr/>
        <a:lstStyle/>
        <a:p>
          <a:pPr rtl="0"/>
          <a:r>
            <a:rPr lang="en-US" b="1" dirty="0" smtClean="0">
              <a:latin typeface="+mj-lt"/>
            </a:rPr>
            <a:t>Communications &amp; Public    Relations</a:t>
          </a:r>
          <a:endParaRPr lang="en-US" dirty="0">
            <a:latin typeface="+mj-lt"/>
          </a:endParaRPr>
        </a:p>
      </dgm:t>
    </dgm:pt>
    <dgm:pt modelId="{308FCE71-DB35-4E26-8141-927977D480B6}" type="parTrans" cxnId="{BC69F331-6070-4114-A09F-5891CE34E794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000204BF-F05F-4172-9AB6-49087E1CE0BB}" type="sibTrans" cxnId="{BC69F331-6070-4114-A09F-5891CE34E794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295CD942-8663-4BDD-801D-16E11F4FE30D}" type="pres">
      <dgm:prSet presAssocID="{AF6D9211-7325-4D6D-9C09-E2FDC7D2C53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ABF39F-F185-4A58-A1D0-70C3ED39F72D}" type="pres">
      <dgm:prSet presAssocID="{2926076F-800B-4D5A-A916-6D6073C99AF1}" presName="circ1" presStyleLbl="vennNode1" presStyleIdx="0" presStyleCnt="6" custScaleX="133721" custScaleY="122937"/>
      <dgm:spPr>
        <a:solidFill>
          <a:schemeClr val="tx2">
            <a:lumMod val="20000"/>
            <a:lumOff val="80000"/>
            <a:alpha val="41000"/>
          </a:schemeClr>
        </a:solidFill>
        <a:ln w="15875"/>
      </dgm:spPr>
    </dgm:pt>
    <dgm:pt modelId="{A63B0949-2830-4695-BD0F-5EF8A516B9CB}" type="pres">
      <dgm:prSet presAssocID="{2926076F-800B-4D5A-A916-6D6073C99AF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DCDB64-74DB-4996-8C71-B93EC297913E}" type="pres">
      <dgm:prSet presAssocID="{878B9677-D8AC-4A38-8CAB-387B35223C31}" presName="circ2" presStyleLbl="vennNode1" presStyleIdx="1" presStyleCnt="6" custScaleX="133721" custScaleY="122937"/>
      <dgm:spPr>
        <a:solidFill>
          <a:schemeClr val="tx2">
            <a:lumMod val="20000"/>
            <a:lumOff val="80000"/>
            <a:alpha val="41000"/>
          </a:schemeClr>
        </a:solidFill>
        <a:ln w="15875"/>
      </dgm:spPr>
    </dgm:pt>
    <dgm:pt modelId="{F1C4B028-D770-433E-965A-A4F29388C5AE}" type="pres">
      <dgm:prSet presAssocID="{878B9677-D8AC-4A38-8CAB-387B35223C3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FB1F36-DA09-4FC4-9E06-2532FBE2F1FF}" type="pres">
      <dgm:prSet presAssocID="{4426E733-277B-4A47-8A49-E751F1FD9BCE}" presName="circ3" presStyleLbl="vennNode1" presStyleIdx="2" presStyleCnt="6" custScaleX="133721" custScaleY="122937"/>
      <dgm:spPr>
        <a:solidFill>
          <a:schemeClr val="tx2">
            <a:lumMod val="20000"/>
            <a:lumOff val="80000"/>
            <a:alpha val="41000"/>
          </a:schemeClr>
        </a:solidFill>
        <a:ln w="15875"/>
      </dgm:spPr>
    </dgm:pt>
    <dgm:pt modelId="{988FA1CD-DF4A-447B-8295-FB621340D137}" type="pres">
      <dgm:prSet presAssocID="{4426E733-277B-4A47-8A49-E751F1FD9BC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98F8E2-4F87-461E-AB9B-D1A474F6F469}" type="pres">
      <dgm:prSet presAssocID="{821F01AE-BF0C-480A-8609-F6727CB86E8A}" presName="circ4" presStyleLbl="vennNode1" presStyleIdx="3" presStyleCnt="6" custScaleX="133721" custScaleY="122937"/>
      <dgm:spPr>
        <a:solidFill>
          <a:schemeClr val="tx2">
            <a:lumMod val="20000"/>
            <a:lumOff val="80000"/>
            <a:alpha val="41000"/>
          </a:schemeClr>
        </a:solidFill>
        <a:ln w="15875"/>
      </dgm:spPr>
    </dgm:pt>
    <dgm:pt modelId="{EDBC2E1F-DA62-4C80-A9B1-7678C147BBA3}" type="pres">
      <dgm:prSet presAssocID="{821F01AE-BF0C-480A-8609-F6727CB86E8A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11CAA7-E3DA-43FE-9948-A4F4E2148025}" type="pres">
      <dgm:prSet presAssocID="{D5E9FF33-C727-4C64-9BAF-32809A913A2D}" presName="circ5" presStyleLbl="vennNode1" presStyleIdx="4" presStyleCnt="6" custScaleX="133721" custScaleY="122937"/>
      <dgm:spPr>
        <a:solidFill>
          <a:schemeClr val="tx2">
            <a:lumMod val="20000"/>
            <a:lumOff val="80000"/>
            <a:alpha val="41000"/>
          </a:schemeClr>
        </a:solidFill>
        <a:ln w="15875"/>
      </dgm:spPr>
    </dgm:pt>
    <dgm:pt modelId="{B626A1C4-C980-44E1-9B20-3F2B0AE1D8CC}" type="pres">
      <dgm:prSet presAssocID="{D5E9FF33-C727-4C64-9BAF-32809A913A2D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0EF1FF-B2B1-47B0-8471-FF908577F0EF}" type="pres">
      <dgm:prSet presAssocID="{88A4563F-4B7B-4AF7-8EF9-DE97E01C6576}" presName="circ6" presStyleLbl="vennNode1" presStyleIdx="5" presStyleCnt="6" custScaleX="133721" custScaleY="122937"/>
      <dgm:spPr>
        <a:solidFill>
          <a:schemeClr val="tx2">
            <a:lumMod val="20000"/>
            <a:lumOff val="80000"/>
            <a:alpha val="41000"/>
          </a:schemeClr>
        </a:solidFill>
        <a:ln w="15875"/>
      </dgm:spPr>
    </dgm:pt>
    <dgm:pt modelId="{071D5971-4657-4458-90F6-3962D2A6BDB9}" type="pres">
      <dgm:prSet presAssocID="{88A4563F-4B7B-4AF7-8EF9-DE97E01C6576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261047-AD70-4E76-AC55-06C78634BF49}" srcId="{AF6D9211-7325-4D6D-9C09-E2FDC7D2C537}" destId="{2926076F-800B-4D5A-A916-6D6073C99AF1}" srcOrd="0" destOrd="0" parTransId="{E96837BC-76C9-49C6-A9A8-11D4D1C1DC9F}" sibTransId="{64439EDE-386C-4F81-AD0C-005DE58299C1}"/>
    <dgm:cxn modelId="{2FA9DA8D-FC00-4A07-B245-7458A1ADD6CD}" srcId="{AF6D9211-7325-4D6D-9C09-E2FDC7D2C537}" destId="{821F01AE-BF0C-480A-8609-F6727CB86E8A}" srcOrd="3" destOrd="0" parTransId="{C65965F5-FF91-4214-AEBD-5556225F7041}" sibTransId="{9BF270E7-91C2-408C-A486-A619F6095301}"/>
    <dgm:cxn modelId="{B9E63E58-C705-4DE4-8546-491BC286FFE9}" srcId="{AF6D9211-7325-4D6D-9C09-E2FDC7D2C537}" destId="{4426E733-277B-4A47-8A49-E751F1FD9BCE}" srcOrd="2" destOrd="0" parTransId="{A344F43E-2661-417F-9BAA-3F11A0C90B38}" sibTransId="{F1DAC8F4-D10F-4DB6-97E5-01A8C89F4728}"/>
    <dgm:cxn modelId="{D519F173-AA95-40B8-8E88-090BB5A40BF8}" type="presOf" srcId="{878B9677-D8AC-4A38-8CAB-387B35223C31}" destId="{F1C4B028-D770-433E-965A-A4F29388C5AE}" srcOrd="0" destOrd="0" presId="urn:microsoft.com/office/officeart/2005/8/layout/venn1"/>
    <dgm:cxn modelId="{5F28E24A-6FB4-4AF4-9B9D-0AFA1AF821BE}" srcId="{AF6D9211-7325-4D6D-9C09-E2FDC7D2C537}" destId="{878B9677-D8AC-4A38-8CAB-387B35223C31}" srcOrd="1" destOrd="0" parTransId="{61232E3B-2383-4983-9AEE-A1759E4026E7}" sibTransId="{B3826F8B-F69D-433B-9D50-6698CD830F6F}"/>
    <dgm:cxn modelId="{AE9CA988-F1BD-43A1-9EF0-D553FA529AB7}" type="presOf" srcId="{AF6D9211-7325-4D6D-9C09-E2FDC7D2C537}" destId="{295CD942-8663-4BDD-801D-16E11F4FE30D}" srcOrd="0" destOrd="0" presId="urn:microsoft.com/office/officeart/2005/8/layout/venn1"/>
    <dgm:cxn modelId="{3EE6390F-3A2D-47B7-B165-78AF6FC2F2BF}" srcId="{AF6D9211-7325-4D6D-9C09-E2FDC7D2C537}" destId="{D5E9FF33-C727-4C64-9BAF-32809A913A2D}" srcOrd="4" destOrd="0" parTransId="{4970E084-3BC7-468C-BCDB-A428DBB22FA0}" sibTransId="{FD01559F-F1E2-4EF6-8D54-939FF9318E47}"/>
    <dgm:cxn modelId="{BC69F331-6070-4114-A09F-5891CE34E794}" srcId="{AF6D9211-7325-4D6D-9C09-E2FDC7D2C537}" destId="{88A4563F-4B7B-4AF7-8EF9-DE97E01C6576}" srcOrd="5" destOrd="0" parTransId="{308FCE71-DB35-4E26-8141-927977D480B6}" sibTransId="{000204BF-F05F-4172-9AB6-49087E1CE0BB}"/>
    <dgm:cxn modelId="{B44A9762-2E9B-48B4-9E63-96D2649486DB}" type="presOf" srcId="{2926076F-800B-4D5A-A916-6D6073C99AF1}" destId="{A63B0949-2830-4695-BD0F-5EF8A516B9CB}" srcOrd="0" destOrd="0" presId="urn:microsoft.com/office/officeart/2005/8/layout/venn1"/>
    <dgm:cxn modelId="{1F4F93FF-7881-40E7-A395-406EC3555F4A}" type="presOf" srcId="{88A4563F-4B7B-4AF7-8EF9-DE97E01C6576}" destId="{071D5971-4657-4458-90F6-3962D2A6BDB9}" srcOrd="0" destOrd="0" presId="urn:microsoft.com/office/officeart/2005/8/layout/venn1"/>
    <dgm:cxn modelId="{DE272485-3531-4FE8-A159-8A7735D5470C}" type="presOf" srcId="{D5E9FF33-C727-4C64-9BAF-32809A913A2D}" destId="{B626A1C4-C980-44E1-9B20-3F2B0AE1D8CC}" srcOrd="0" destOrd="0" presId="urn:microsoft.com/office/officeart/2005/8/layout/venn1"/>
    <dgm:cxn modelId="{8CBF1C6B-9E6F-4DB2-8A54-FB47A6B1F00B}" type="presOf" srcId="{4426E733-277B-4A47-8A49-E751F1FD9BCE}" destId="{988FA1CD-DF4A-447B-8295-FB621340D137}" srcOrd="0" destOrd="0" presId="urn:microsoft.com/office/officeart/2005/8/layout/venn1"/>
    <dgm:cxn modelId="{505800F4-53D5-4690-8676-2C7A43980AC1}" type="presOf" srcId="{821F01AE-BF0C-480A-8609-F6727CB86E8A}" destId="{EDBC2E1F-DA62-4C80-A9B1-7678C147BBA3}" srcOrd="0" destOrd="0" presId="urn:microsoft.com/office/officeart/2005/8/layout/venn1"/>
    <dgm:cxn modelId="{7CA3D464-F30B-41EF-8BB1-9C62C6480E58}" type="presParOf" srcId="{295CD942-8663-4BDD-801D-16E11F4FE30D}" destId="{14ABF39F-F185-4A58-A1D0-70C3ED39F72D}" srcOrd="0" destOrd="0" presId="urn:microsoft.com/office/officeart/2005/8/layout/venn1"/>
    <dgm:cxn modelId="{ED9C5277-EC9D-4AB7-A0DA-376DC9C15EF5}" type="presParOf" srcId="{295CD942-8663-4BDD-801D-16E11F4FE30D}" destId="{A63B0949-2830-4695-BD0F-5EF8A516B9CB}" srcOrd="1" destOrd="0" presId="urn:microsoft.com/office/officeart/2005/8/layout/venn1"/>
    <dgm:cxn modelId="{E1D56FE6-2AEF-47EB-85F3-BF78E9905661}" type="presParOf" srcId="{295CD942-8663-4BDD-801D-16E11F4FE30D}" destId="{8ADCDB64-74DB-4996-8C71-B93EC297913E}" srcOrd="2" destOrd="0" presId="urn:microsoft.com/office/officeart/2005/8/layout/venn1"/>
    <dgm:cxn modelId="{3CCCEA6A-894E-4466-8CD9-A4D78A19E58F}" type="presParOf" srcId="{295CD942-8663-4BDD-801D-16E11F4FE30D}" destId="{F1C4B028-D770-433E-965A-A4F29388C5AE}" srcOrd="3" destOrd="0" presId="urn:microsoft.com/office/officeart/2005/8/layout/venn1"/>
    <dgm:cxn modelId="{84EAB0DF-DB27-40A0-93FD-D43E546461D7}" type="presParOf" srcId="{295CD942-8663-4BDD-801D-16E11F4FE30D}" destId="{34FB1F36-DA09-4FC4-9E06-2532FBE2F1FF}" srcOrd="4" destOrd="0" presId="urn:microsoft.com/office/officeart/2005/8/layout/venn1"/>
    <dgm:cxn modelId="{5B8BE2C0-3215-45F2-B868-BC58612E1ED2}" type="presParOf" srcId="{295CD942-8663-4BDD-801D-16E11F4FE30D}" destId="{988FA1CD-DF4A-447B-8295-FB621340D137}" srcOrd="5" destOrd="0" presId="urn:microsoft.com/office/officeart/2005/8/layout/venn1"/>
    <dgm:cxn modelId="{F357D43A-8AC2-48ED-9ABB-4C7C902372F9}" type="presParOf" srcId="{295CD942-8663-4BDD-801D-16E11F4FE30D}" destId="{0798F8E2-4F87-461E-AB9B-D1A474F6F469}" srcOrd="6" destOrd="0" presId="urn:microsoft.com/office/officeart/2005/8/layout/venn1"/>
    <dgm:cxn modelId="{B6623A21-DEBB-42A9-8FDC-7CF4E01EF6D2}" type="presParOf" srcId="{295CD942-8663-4BDD-801D-16E11F4FE30D}" destId="{EDBC2E1F-DA62-4C80-A9B1-7678C147BBA3}" srcOrd="7" destOrd="0" presId="urn:microsoft.com/office/officeart/2005/8/layout/venn1"/>
    <dgm:cxn modelId="{1B32AD68-258F-4851-91F4-11433A989BCE}" type="presParOf" srcId="{295CD942-8663-4BDD-801D-16E11F4FE30D}" destId="{C411CAA7-E3DA-43FE-9948-A4F4E2148025}" srcOrd="8" destOrd="0" presId="urn:microsoft.com/office/officeart/2005/8/layout/venn1"/>
    <dgm:cxn modelId="{F063ADB5-9074-461D-9180-B65D2D748AFB}" type="presParOf" srcId="{295CD942-8663-4BDD-801D-16E11F4FE30D}" destId="{B626A1C4-C980-44E1-9B20-3F2B0AE1D8CC}" srcOrd="9" destOrd="0" presId="urn:microsoft.com/office/officeart/2005/8/layout/venn1"/>
    <dgm:cxn modelId="{C887B451-94AD-477F-912E-0B3F5A7D73D1}" type="presParOf" srcId="{295CD942-8663-4BDD-801D-16E11F4FE30D}" destId="{420EF1FF-B2B1-47B0-8471-FF908577F0EF}" srcOrd="10" destOrd="0" presId="urn:microsoft.com/office/officeart/2005/8/layout/venn1"/>
    <dgm:cxn modelId="{5626120D-16AA-4C31-85D2-AB09FB8B7B8B}" type="presParOf" srcId="{295CD942-8663-4BDD-801D-16E11F4FE30D}" destId="{071D5971-4657-4458-90F6-3962D2A6BDB9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EEF59-BF0B-4B61-820A-0823717799CD}">
      <dsp:nvSpPr>
        <dsp:cNvPr id="0" name=""/>
        <dsp:cNvSpPr/>
      </dsp:nvSpPr>
      <dsp:spPr>
        <a:xfrm>
          <a:off x="3875" y="935"/>
          <a:ext cx="8884728" cy="13951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smtClean="0">
              <a:latin typeface="+mj-lt"/>
            </a:rPr>
            <a:t>Widowhood is greatly dreaded as a result of the violence inflicted on the Widow</a:t>
          </a:r>
          <a:br>
            <a:rPr lang="en-US" sz="3200" b="0" kern="1200" dirty="0" smtClean="0">
              <a:latin typeface="+mj-lt"/>
            </a:rPr>
          </a:br>
          <a:r>
            <a:rPr lang="en-US" sz="3200" b="0" kern="1200" dirty="0" smtClean="0">
              <a:latin typeface="+mj-lt"/>
            </a:rPr>
            <a:t>mainly in three major forms:</a:t>
          </a:r>
          <a:endParaRPr lang="en-US" sz="3200" b="0" kern="1200" dirty="0">
            <a:latin typeface="+mj-lt"/>
          </a:endParaRPr>
        </a:p>
      </dsp:txBody>
      <dsp:txXfrm>
        <a:off x="44739" y="41799"/>
        <a:ext cx="8803000" cy="1313463"/>
      </dsp:txXfrm>
    </dsp:sp>
    <dsp:sp modelId="{3104C846-0D60-48E0-8C0A-03374F737044}">
      <dsp:nvSpPr>
        <dsp:cNvPr id="0" name=""/>
        <dsp:cNvSpPr/>
      </dsp:nvSpPr>
      <dsp:spPr>
        <a:xfrm>
          <a:off x="12547" y="1614235"/>
          <a:ext cx="2591584" cy="34100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+mj-lt"/>
            </a:rPr>
            <a:t>Mourning Practices 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 dirty="0" smtClean="0">
              <a:latin typeface="+mj-lt"/>
            </a:rPr>
            <a:t>(which are detrimental to a woman’s health and dignity)</a:t>
          </a:r>
          <a:endParaRPr lang="en-US" sz="2800" b="0" kern="1200" dirty="0">
            <a:latin typeface="+mj-lt"/>
          </a:endParaRPr>
        </a:p>
      </dsp:txBody>
      <dsp:txXfrm>
        <a:off x="88452" y="1690140"/>
        <a:ext cx="2439774" cy="3258227"/>
      </dsp:txXfrm>
    </dsp:sp>
    <dsp:sp modelId="{1939FF56-5B3E-419A-9418-55C6899EC32A}">
      <dsp:nvSpPr>
        <dsp:cNvPr id="0" name=""/>
        <dsp:cNvSpPr/>
      </dsp:nvSpPr>
      <dsp:spPr>
        <a:xfrm>
          <a:off x="2896075" y="1614235"/>
          <a:ext cx="3475510" cy="36442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+mj-lt"/>
            </a:rPr>
            <a:t>Denial of Inheritance Rights 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 dirty="0" smtClean="0">
              <a:latin typeface="+mj-lt"/>
            </a:rPr>
            <a:t>(where property is seized and the widow chased out of her matrimonial home</a:t>
          </a:r>
          <a:endParaRPr lang="en-US" sz="2800" b="0" kern="1200" dirty="0">
            <a:latin typeface="+mj-lt"/>
          </a:endParaRPr>
        </a:p>
      </dsp:txBody>
      <dsp:txXfrm>
        <a:off x="2997869" y="1716029"/>
        <a:ext cx="3271922" cy="3440627"/>
      </dsp:txXfrm>
    </dsp:sp>
    <dsp:sp modelId="{38B71109-20AB-4A4E-AD85-F307396EC5C9}">
      <dsp:nvSpPr>
        <dsp:cNvPr id="0" name=""/>
        <dsp:cNvSpPr/>
      </dsp:nvSpPr>
      <dsp:spPr>
        <a:xfrm>
          <a:off x="6663529" y="1614235"/>
          <a:ext cx="2216402" cy="33810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+mj-lt"/>
            </a:rPr>
            <a:t>General Degradation 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 dirty="0" smtClean="0">
              <a:latin typeface="+mj-lt"/>
            </a:rPr>
            <a:t>(as a result of her status without her husband)</a:t>
          </a:r>
          <a:endParaRPr lang="en-US" sz="2800" b="0" kern="1200" dirty="0">
            <a:latin typeface="+mj-lt"/>
          </a:endParaRPr>
        </a:p>
      </dsp:txBody>
      <dsp:txXfrm>
        <a:off x="6728445" y="1679151"/>
        <a:ext cx="2086570" cy="32512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FB8E3-7875-4879-BCA4-846D8A4517A9}">
      <dsp:nvSpPr>
        <dsp:cNvPr id="0" name=""/>
        <dsp:cNvSpPr/>
      </dsp:nvSpPr>
      <dsp:spPr>
        <a:xfrm>
          <a:off x="-7750742" y="-1184976"/>
          <a:ext cx="9227952" cy="9227952"/>
        </a:xfrm>
        <a:prstGeom prst="blockArc">
          <a:avLst>
            <a:gd name="adj1" fmla="val 18900000"/>
            <a:gd name="adj2" fmla="val 2700000"/>
            <a:gd name="adj3" fmla="val 23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D2D0F9-F4BE-4061-A8C2-F51E8A2106CA}">
      <dsp:nvSpPr>
        <dsp:cNvPr id="0" name=""/>
        <dsp:cNvSpPr/>
      </dsp:nvSpPr>
      <dsp:spPr>
        <a:xfrm>
          <a:off x="951890" y="685800"/>
          <a:ext cx="8097469" cy="1371600"/>
        </a:xfrm>
        <a:prstGeom prst="rect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8708" tIns="68580" rIns="68580" bIns="6858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chemeClr val="tx1"/>
              </a:solidFill>
              <a:latin typeface="+mj-lt"/>
            </a:rPr>
            <a:t>Some widows are battered, raped</a:t>
          </a:r>
          <a:endParaRPr lang="en-US" sz="2700" b="1" kern="1200" dirty="0">
            <a:solidFill>
              <a:schemeClr val="tx1"/>
            </a:solidFill>
            <a:latin typeface="+mj-lt"/>
          </a:endParaRPr>
        </a:p>
      </dsp:txBody>
      <dsp:txXfrm>
        <a:off x="951890" y="685800"/>
        <a:ext cx="8097469" cy="1371600"/>
      </dsp:txXfrm>
    </dsp:sp>
    <dsp:sp modelId="{6B610EF5-FAC2-4052-B966-72195CA99708}">
      <dsp:nvSpPr>
        <dsp:cNvPr id="0" name=""/>
        <dsp:cNvSpPr/>
      </dsp:nvSpPr>
      <dsp:spPr>
        <a:xfrm>
          <a:off x="94640" y="514350"/>
          <a:ext cx="1714500" cy="1714500"/>
        </a:xfrm>
        <a:prstGeom prst="ellipse">
          <a:avLst/>
        </a:prstGeom>
        <a:solidFill>
          <a:schemeClr val="tx2">
            <a:lumMod val="5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BD9653-53EE-46E5-B91C-D661995E5097}">
      <dsp:nvSpPr>
        <dsp:cNvPr id="0" name=""/>
        <dsp:cNvSpPr/>
      </dsp:nvSpPr>
      <dsp:spPr>
        <a:xfrm>
          <a:off x="1450467" y="2743200"/>
          <a:ext cx="7598892" cy="1371600"/>
        </a:xfrm>
        <a:prstGeom prst="rect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8708" tIns="68580" rIns="68580" bIns="6858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chemeClr val="tx1"/>
              </a:solidFill>
              <a:latin typeface="+mj-lt"/>
            </a:rPr>
            <a:t>Widows are rejected, ignored, isolated and called names such as witch, prostitute, killer of her husband </a:t>
          </a:r>
          <a:endParaRPr lang="en-US" sz="2700" b="1" kern="1200" dirty="0">
            <a:solidFill>
              <a:schemeClr val="tx1"/>
            </a:solidFill>
            <a:latin typeface="+mj-lt"/>
          </a:endParaRPr>
        </a:p>
      </dsp:txBody>
      <dsp:txXfrm>
        <a:off x="1450467" y="2743200"/>
        <a:ext cx="7598892" cy="1371600"/>
      </dsp:txXfrm>
    </dsp:sp>
    <dsp:sp modelId="{CCA468DF-E49E-48B9-B8A2-E0521EE35353}">
      <dsp:nvSpPr>
        <dsp:cNvPr id="0" name=""/>
        <dsp:cNvSpPr/>
      </dsp:nvSpPr>
      <dsp:spPr>
        <a:xfrm>
          <a:off x="323526" y="2348882"/>
          <a:ext cx="2253881" cy="2160235"/>
        </a:xfrm>
        <a:prstGeom prst="ellipse">
          <a:avLst/>
        </a:prstGeom>
        <a:solidFill>
          <a:schemeClr val="tx2">
            <a:lumMod val="5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6B1D8E0-9553-4A0D-93AE-7080177F9FDA}">
      <dsp:nvSpPr>
        <dsp:cNvPr id="0" name=""/>
        <dsp:cNvSpPr/>
      </dsp:nvSpPr>
      <dsp:spPr>
        <a:xfrm>
          <a:off x="951890" y="4800600"/>
          <a:ext cx="8097469" cy="1371600"/>
        </a:xfrm>
        <a:prstGeom prst="rect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8708" tIns="68580" rIns="68580" bIns="6858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chemeClr val="tx1"/>
              </a:solidFill>
              <a:latin typeface="+mj-lt"/>
            </a:rPr>
            <a:t>Widows being pushed into prostitution just to make ends meet</a:t>
          </a:r>
          <a:endParaRPr lang="en-US" sz="2700" b="1" kern="1200" dirty="0">
            <a:solidFill>
              <a:schemeClr val="tx1"/>
            </a:solidFill>
            <a:latin typeface="+mj-lt"/>
          </a:endParaRPr>
        </a:p>
      </dsp:txBody>
      <dsp:txXfrm>
        <a:off x="951890" y="4800600"/>
        <a:ext cx="8097469" cy="1371600"/>
      </dsp:txXfrm>
    </dsp:sp>
    <dsp:sp modelId="{7A081931-FC40-41B9-9B52-D1DCAE969ACB}">
      <dsp:nvSpPr>
        <dsp:cNvPr id="0" name=""/>
        <dsp:cNvSpPr/>
      </dsp:nvSpPr>
      <dsp:spPr>
        <a:xfrm>
          <a:off x="94640" y="4629150"/>
          <a:ext cx="1714500" cy="1714500"/>
        </a:xfrm>
        <a:prstGeom prst="ellipse">
          <a:avLst/>
        </a:prstGeom>
        <a:solidFill>
          <a:schemeClr val="tx2">
            <a:lumMod val="5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BF39F-F185-4A58-A1D0-70C3ED39F72D}">
      <dsp:nvSpPr>
        <dsp:cNvPr id="0" name=""/>
        <dsp:cNvSpPr/>
      </dsp:nvSpPr>
      <dsp:spPr>
        <a:xfrm>
          <a:off x="3360119" y="1145075"/>
          <a:ext cx="2423760" cy="2228295"/>
        </a:xfrm>
        <a:prstGeom prst="ellipse">
          <a:avLst/>
        </a:prstGeom>
        <a:solidFill>
          <a:schemeClr val="tx2">
            <a:lumMod val="20000"/>
            <a:lumOff val="80000"/>
            <a:alpha val="41000"/>
          </a:schemeClr>
        </a:solidFill>
        <a:ln w="158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63B0949-2830-4695-BD0F-5EF8A516B9CB}">
      <dsp:nvSpPr>
        <dsp:cNvPr id="0" name=""/>
        <dsp:cNvSpPr/>
      </dsp:nvSpPr>
      <dsp:spPr>
        <a:xfrm>
          <a:off x="3439155" y="0"/>
          <a:ext cx="2265688" cy="123422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</a:rPr>
            <a:t>Counseling &amp; Spiritual Support</a:t>
          </a:r>
          <a:endParaRPr lang="en-US" sz="2000" kern="1200" dirty="0">
            <a:latin typeface="+mj-lt"/>
          </a:endParaRPr>
        </a:p>
      </dsp:txBody>
      <dsp:txXfrm>
        <a:off x="3439155" y="0"/>
        <a:ext cx="2265688" cy="1234227"/>
      </dsp:txXfrm>
    </dsp:sp>
    <dsp:sp modelId="{8ADCDB64-74DB-4996-8C71-B93EC297913E}">
      <dsp:nvSpPr>
        <dsp:cNvPr id="0" name=""/>
        <dsp:cNvSpPr/>
      </dsp:nvSpPr>
      <dsp:spPr>
        <a:xfrm>
          <a:off x="3948443" y="1484781"/>
          <a:ext cx="2423760" cy="2228295"/>
        </a:xfrm>
        <a:prstGeom prst="ellipse">
          <a:avLst/>
        </a:prstGeom>
        <a:solidFill>
          <a:schemeClr val="tx2">
            <a:lumMod val="20000"/>
            <a:lumOff val="80000"/>
            <a:alpha val="41000"/>
          </a:schemeClr>
        </a:solidFill>
        <a:ln w="158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1C4B028-D770-433E-965A-A4F29388C5AE}">
      <dsp:nvSpPr>
        <dsp:cNvPr id="0" name=""/>
        <dsp:cNvSpPr/>
      </dsp:nvSpPr>
      <dsp:spPr>
        <a:xfrm>
          <a:off x="6201029" y="1175454"/>
          <a:ext cx="2147117" cy="135177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</a:rPr>
            <a:t>Orphans Sponsorship program</a:t>
          </a:r>
          <a:endParaRPr lang="en-US" sz="2000" kern="1200" dirty="0">
            <a:latin typeface="+mj-lt"/>
          </a:endParaRPr>
        </a:p>
      </dsp:txBody>
      <dsp:txXfrm>
        <a:off x="6201029" y="1175454"/>
        <a:ext cx="2147117" cy="1351772"/>
      </dsp:txXfrm>
    </dsp:sp>
    <dsp:sp modelId="{34FB1F36-DA09-4FC4-9E06-2532FBE2F1FF}">
      <dsp:nvSpPr>
        <dsp:cNvPr id="0" name=""/>
        <dsp:cNvSpPr/>
      </dsp:nvSpPr>
      <dsp:spPr>
        <a:xfrm>
          <a:off x="3948443" y="2164194"/>
          <a:ext cx="2423760" cy="2228295"/>
        </a:xfrm>
        <a:prstGeom prst="ellipse">
          <a:avLst/>
        </a:prstGeom>
        <a:solidFill>
          <a:schemeClr val="tx2">
            <a:lumMod val="20000"/>
            <a:lumOff val="80000"/>
            <a:alpha val="41000"/>
          </a:schemeClr>
        </a:solidFill>
        <a:ln w="158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88FA1CD-DF4A-447B-8295-FB621340D137}">
      <dsp:nvSpPr>
        <dsp:cNvPr id="0" name=""/>
        <dsp:cNvSpPr/>
      </dsp:nvSpPr>
      <dsp:spPr>
        <a:xfrm>
          <a:off x="6201029" y="3191358"/>
          <a:ext cx="2147117" cy="151045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</a:rPr>
            <a:t>Income Generating Activities</a:t>
          </a:r>
          <a:endParaRPr lang="en-US" sz="2000" kern="1200" dirty="0">
            <a:latin typeface="+mj-lt"/>
          </a:endParaRPr>
        </a:p>
      </dsp:txBody>
      <dsp:txXfrm>
        <a:off x="6201029" y="3191358"/>
        <a:ext cx="2147117" cy="1510458"/>
      </dsp:txXfrm>
    </dsp:sp>
    <dsp:sp modelId="{0798F8E2-4F87-461E-AB9B-D1A474F6F469}">
      <dsp:nvSpPr>
        <dsp:cNvPr id="0" name=""/>
        <dsp:cNvSpPr/>
      </dsp:nvSpPr>
      <dsp:spPr>
        <a:xfrm>
          <a:off x="3360119" y="2504488"/>
          <a:ext cx="2423760" cy="2228295"/>
        </a:xfrm>
        <a:prstGeom prst="ellipse">
          <a:avLst/>
        </a:prstGeom>
        <a:solidFill>
          <a:schemeClr val="tx2">
            <a:lumMod val="20000"/>
            <a:lumOff val="80000"/>
            <a:alpha val="41000"/>
          </a:schemeClr>
        </a:solidFill>
        <a:ln w="158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DBC2E1F-DA62-4C80-A9B1-7678C147BBA3}">
      <dsp:nvSpPr>
        <dsp:cNvPr id="0" name=""/>
        <dsp:cNvSpPr/>
      </dsp:nvSpPr>
      <dsp:spPr>
        <a:xfrm>
          <a:off x="3439155" y="4643044"/>
          <a:ext cx="2265688" cy="123422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</a:rPr>
            <a:t>Charity Program</a:t>
          </a:r>
          <a:endParaRPr lang="en-US" sz="2000" kern="1200" dirty="0">
            <a:latin typeface="+mj-lt"/>
          </a:endParaRPr>
        </a:p>
      </dsp:txBody>
      <dsp:txXfrm>
        <a:off x="3439155" y="4643044"/>
        <a:ext cx="2265688" cy="1234227"/>
      </dsp:txXfrm>
    </dsp:sp>
    <dsp:sp modelId="{C411CAA7-E3DA-43FE-9948-A4F4E2148025}">
      <dsp:nvSpPr>
        <dsp:cNvPr id="0" name=""/>
        <dsp:cNvSpPr/>
      </dsp:nvSpPr>
      <dsp:spPr>
        <a:xfrm>
          <a:off x="2771795" y="2164194"/>
          <a:ext cx="2423760" cy="2228295"/>
        </a:xfrm>
        <a:prstGeom prst="ellipse">
          <a:avLst/>
        </a:prstGeom>
        <a:solidFill>
          <a:schemeClr val="tx2">
            <a:lumMod val="20000"/>
            <a:lumOff val="80000"/>
            <a:alpha val="41000"/>
          </a:schemeClr>
        </a:solidFill>
        <a:ln w="158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626A1C4-C980-44E1-9B20-3F2B0AE1D8CC}">
      <dsp:nvSpPr>
        <dsp:cNvPr id="0" name=""/>
        <dsp:cNvSpPr/>
      </dsp:nvSpPr>
      <dsp:spPr>
        <a:xfrm>
          <a:off x="795852" y="3191358"/>
          <a:ext cx="2147117" cy="151045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</a:rPr>
            <a:t>Medical Support</a:t>
          </a:r>
          <a:endParaRPr lang="en-US" sz="2000" kern="1200" dirty="0">
            <a:latin typeface="+mj-lt"/>
          </a:endParaRPr>
        </a:p>
      </dsp:txBody>
      <dsp:txXfrm>
        <a:off x="795852" y="3191358"/>
        <a:ext cx="2147117" cy="1510458"/>
      </dsp:txXfrm>
    </dsp:sp>
    <dsp:sp modelId="{420EF1FF-B2B1-47B0-8471-FF908577F0EF}">
      <dsp:nvSpPr>
        <dsp:cNvPr id="0" name=""/>
        <dsp:cNvSpPr/>
      </dsp:nvSpPr>
      <dsp:spPr>
        <a:xfrm>
          <a:off x="2771795" y="1484781"/>
          <a:ext cx="2423760" cy="2228295"/>
        </a:xfrm>
        <a:prstGeom prst="ellipse">
          <a:avLst/>
        </a:prstGeom>
        <a:solidFill>
          <a:schemeClr val="tx2">
            <a:lumMod val="20000"/>
            <a:lumOff val="80000"/>
            <a:alpha val="41000"/>
          </a:schemeClr>
        </a:solidFill>
        <a:ln w="158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71D5971-4657-4458-90F6-3962D2A6BDB9}">
      <dsp:nvSpPr>
        <dsp:cNvPr id="0" name=""/>
        <dsp:cNvSpPr/>
      </dsp:nvSpPr>
      <dsp:spPr>
        <a:xfrm>
          <a:off x="795852" y="1175454"/>
          <a:ext cx="2147117" cy="151045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</a:rPr>
            <a:t>Communications &amp; Public    Relations</a:t>
          </a:r>
          <a:endParaRPr lang="en-US" sz="2000" kern="1200" dirty="0">
            <a:latin typeface="+mj-lt"/>
          </a:endParaRPr>
        </a:p>
      </dsp:txBody>
      <dsp:txXfrm>
        <a:off x="795852" y="1175454"/>
        <a:ext cx="2147117" cy="15104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F2326-4254-4477-80EE-18E5D5CDC5F6}" type="datetimeFigureOut">
              <a:rPr lang="en-US" smtClean="0"/>
              <a:t>11/9/2014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B42F1-B172-4721-AB8E-B0CBBFC8C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20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E3D4E9-2356-42ED-8742-99156E427B3B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05E441-B008-4A10-A7D0-CEA244034FDF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CD0377-3B1F-40F4-B84D-01AAD41B26AC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CA791F-83EF-4F1C-9133-17A81F4FBD66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3F21-3620-459B-AFA9-35642417C027}" type="datetimeFigureOut">
              <a:rPr lang="en-US" smtClean="0"/>
              <a:t>11/9/2014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8A41-5DA1-4E32-A255-A3C9179D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0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3F21-3620-459B-AFA9-35642417C027}" type="datetimeFigureOut">
              <a:rPr lang="en-US" smtClean="0"/>
              <a:t>11/9/2014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8A41-5DA1-4E32-A255-A3C9179D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1075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97718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24984"/>
      </p:ext>
    </p:extLst>
  </p:cSld>
  <p:clrMapOvr>
    <a:masterClrMapping/>
  </p:clrMapOvr>
  <p:transition spd="slow" advTm="1000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539328"/>
      </p:ext>
    </p:extLst>
  </p:cSld>
  <p:clrMapOvr>
    <a:masterClrMapping/>
  </p:clrMapOvr>
  <p:transition spd="slow" advTm="1000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00824"/>
      </p:ext>
    </p:extLst>
  </p:cSld>
  <p:clrMapOvr>
    <a:masterClrMapping/>
  </p:clrMapOvr>
  <p:transition spd="slow" advTm="1000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20182"/>
      </p:ext>
    </p:extLst>
  </p:cSld>
  <p:clrMapOvr>
    <a:masterClrMapping/>
  </p:clrMapOvr>
  <p:transition spd="slow" advTm="1000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229445"/>
      </p:ext>
    </p:extLst>
  </p:cSld>
  <p:clrMapOvr>
    <a:masterClrMapping/>
  </p:clrMapOvr>
  <p:transition spd="slow" advTm="1000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96950"/>
      </p:ext>
    </p:extLst>
  </p:cSld>
  <p:clrMapOvr>
    <a:masterClrMapping/>
  </p:clrMapOvr>
  <p:transition spd="slow" advTm="1000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51364"/>
      </p:ext>
    </p:extLst>
  </p:cSld>
  <p:clrMapOvr>
    <a:masterClrMapping/>
  </p:clrMapOvr>
  <p:transition spd="slow" advTm="1000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63044"/>
      </p:ext>
    </p:extLst>
  </p:cSld>
  <p:clrMapOvr>
    <a:masterClrMapping/>
  </p:clrMapOvr>
  <p:transition spd="slow" advTm="1000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21594"/>
      </p:ext>
    </p:extLst>
  </p:cSld>
  <p:clrMapOvr>
    <a:masterClrMapping/>
  </p:clrMapOvr>
  <p:transition spd="slow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3F21-3620-459B-AFA9-35642417C027}" type="datetimeFigureOut">
              <a:rPr lang="en-US" smtClean="0"/>
              <a:t>11/9/2014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8A41-5DA1-4E32-A255-A3C9179D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769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31831"/>
      </p:ext>
    </p:extLst>
  </p:cSld>
  <p:clrMapOvr>
    <a:masterClrMapping/>
  </p:clrMapOvr>
  <p:transition spd="slow" advTm="1000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427601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83884"/>
      </p:ext>
    </p:extLst>
  </p:cSld>
  <p:clrMapOvr>
    <a:masterClrMapping/>
  </p:clrMapOvr>
  <p:transition spd="slow" advTm="1000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255730"/>
      </p:ext>
    </p:extLst>
  </p:cSld>
  <p:clrMapOvr>
    <a:masterClrMapping/>
  </p:clrMapOvr>
  <p:transition spd="slow" advTm="1000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04188"/>
      </p:ext>
    </p:extLst>
  </p:cSld>
  <p:clrMapOvr>
    <a:masterClrMapping/>
  </p:clrMapOvr>
  <p:transition spd="slow" advTm="1000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11492"/>
      </p:ext>
    </p:extLst>
  </p:cSld>
  <p:clrMapOvr>
    <a:masterClrMapping/>
  </p:clrMapOvr>
  <p:transition spd="slow" advTm="1000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09721"/>
      </p:ext>
    </p:extLst>
  </p:cSld>
  <p:clrMapOvr>
    <a:masterClrMapping/>
  </p:clrMapOvr>
  <p:transition spd="slow" advTm="1000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978110"/>
      </p:ext>
    </p:extLst>
  </p:cSld>
  <p:clrMapOvr>
    <a:masterClrMapping/>
  </p:clrMapOvr>
  <p:transition spd="slow" advTm="1000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53922"/>
      </p:ext>
    </p:extLst>
  </p:cSld>
  <p:clrMapOvr>
    <a:masterClrMapping/>
  </p:clrMapOvr>
  <p:transition spd="slow" advTm="1000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395328"/>
      </p:ext>
    </p:extLst>
  </p:cSld>
  <p:clrMapOvr>
    <a:masterClrMapping/>
  </p:clrMapOvr>
  <p:transition spd="slow" advTm="1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D3FC4-D087-4D46-A9F5-1F4C17F14F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300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76199"/>
      </p:ext>
    </p:extLst>
  </p:cSld>
  <p:clrMapOvr>
    <a:masterClrMapping/>
  </p:clrMapOvr>
  <p:transition spd="slow" advTm="1000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9536"/>
      </p:ext>
    </p:extLst>
  </p:cSld>
  <p:clrMapOvr>
    <a:masterClrMapping/>
  </p:clrMapOvr>
  <p:transition spd="slow" advTm="1000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27676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807955"/>
      </p:ext>
    </p:extLst>
  </p:cSld>
  <p:clrMapOvr>
    <a:masterClrMapping/>
  </p:clrMapOvr>
  <p:transition spd="slow" advTm="1000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58"/>
      </p:ext>
    </p:extLst>
  </p:cSld>
  <p:clrMapOvr>
    <a:masterClrMapping/>
  </p:clrMapOvr>
  <p:transition spd="slow" advTm="1000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78635"/>
      </p:ext>
    </p:extLst>
  </p:cSld>
  <p:clrMapOvr>
    <a:masterClrMapping/>
  </p:clrMapOvr>
  <p:transition spd="slow" advTm="1000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57986"/>
      </p:ext>
    </p:extLst>
  </p:cSld>
  <p:clrMapOvr>
    <a:masterClrMapping/>
  </p:clrMapOvr>
  <p:transition spd="slow" advTm="1000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765767"/>
      </p:ext>
    </p:extLst>
  </p:cSld>
  <p:clrMapOvr>
    <a:masterClrMapping/>
  </p:clrMapOvr>
  <p:transition spd="slow" advTm="1000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513900"/>
      </p:ext>
    </p:extLst>
  </p:cSld>
  <p:clrMapOvr>
    <a:masterClrMapping/>
  </p:clrMapOvr>
  <p:transition spd="slow" advTm="1000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48433"/>
      </p:ext>
    </p:extLst>
  </p:cSld>
  <p:clrMapOvr>
    <a:masterClrMapping/>
  </p:clrMapOvr>
  <p:transition spd="slow"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E36F2-29C7-4230-8E63-FDCE9A7C3A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9326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43497"/>
      </p:ext>
    </p:extLst>
  </p:cSld>
  <p:clrMapOvr>
    <a:masterClrMapping/>
  </p:clrMapOvr>
  <p:transition spd="slow" advTm="1000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52316"/>
      </p:ext>
    </p:extLst>
  </p:cSld>
  <p:clrMapOvr>
    <a:masterClrMapping/>
  </p:clrMapOvr>
  <p:transition spd="slow" advTm="1000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77722"/>
      </p:ext>
    </p:extLst>
  </p:cSld>
  <p:clrMapOvr>
    <a:masterClrMapping/>
  </p:clrMapOvr>
  <p:transition spd="slow" advTm="1000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56719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39657"/>
      </p:ext>
    </p:extLst>
  </p:cSld>
  <p:clrMapOvr>
    <a:masterClrMapping/>
  </p:clrMapOvr>
  <p:transition spd="slow" advTm="1000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82912"/>
      </p:ext>
    </p:extLst>
  </p:cSld>
  <p:clrMapOvr>
    <a:masterClrMapping/>
  </p:clrMapOvr>
  <p:transition spd="slow" advTm="1000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83035"/>
      </p:ext>
    </p:extLst>
  </p:cSld>
  <p:clrMapOvr>
    <a:masterClrMapping/>
  </p:clrMapOvr>
  <p:transition spd="slow" advTm="1000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599187"/>
      </p:ext>
    </p:extLst>
  </p:cSld>
  <p:clrMapOvr>
    <a:masterClrMapping/>
  </p:clrMapOvr>
  <p:transition spd="slow" advTm="1000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69444"/>
      </p:ext>
    </p:extLst>
  </p:cSld>
  <p:clrMapOvr>
    <a:masterClrMapping/>
  </p:clrMapOvr>
  <p:transition spd="slow" advTm="1000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826"/>
      </p:ext>
    </p:extLst>
  </p:cSld>
  <p:clrMapOvr>
    <a:masterClrMapping/>
  </p:clrMapOvr>
  <p:transition spd="slow" advTm="1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30FF0-5A5A-4E37-80D1-5C4ADD6EA0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7320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92036"/>
      </p:ext>
    </p:extLst>
  </p:cSld>
  <p:clrMapOvr>
    <a:masterClrMapping/>
  </p:clrMapOvr>
  <p:transition spd="slow" advTm="1000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29541"/>
      </p:ext>
    </p:extLst>
  </p:cSld>
  <p:clrMapOvr>
    <a:masterClrMapping/>
  </p:clrMapOvr>
  <p:transition spd="slow" advTm="1000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11765"/>
      </p:ext>
    </p:extLst>
  </p:cSld>
  <p:clrMapOvr>
    <a:masterClrMapping/>
  </p:clrMapOvr>
  <p:transition spd="slow" advTm="1000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43711"/>
      </p:ext>
    </p:extLst>
  </p:cSld>
  <p:clrMapOvr>
    <a:masterClrMapping/>
  </p:clrMapOvr>
  <p:transition spd="slow" advTm="1000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623105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54234"/>
      </p:ext>
    </p:extLst>
  </p:cSld>
  <p:clrMapOvr>
    <a:masterClrMapping/>
  </p:clrMapOvr>
  <p:transition spd="slow" advTm="1000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67129"/>
      </p:ext>
    </p:extLst>
  </p:cSld>
  <p:clrMapOvr>
    <a:masterClrMapping/>
  </p:clrMapOvr>
  <p:transition spd="slow" advTm="1000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87034"/>
      </p:ext>
    </p:extLst>
  </p:cSld>
  <p:clrMapOvr>
    <a:masterClrMapping/>
  </p:clrMapOvr>
  <p:transition spd="slow" advTm="1000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35278"/>
      </p:ext>
    </p:extLst>
  </p:cSld>
  <p:clrMapOvr>
    <a:masterClrMapping/>
  </p:clrMapOvr>
  <p:transition spd="slow" advTm="1000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002971"/>
      </p:ext>
    </p:extLst>
  </p:cSld>
  <p:clrMapOvr>
    <a:masterClrMapping/>
  </p:clrMapOvr>
  <p:transition spd="slow" advTm="1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8B653-5DB5-4702-81F0-3A017B9D48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344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276801"/>
      </p:ext>
    </p:extLst>
  </p:cSld>
  <p:clrMapOvr>
    <a:masterClrMapping/>
  </p:clrMapOvr>
  <p:transition spd="slow" advTm="1000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85558"/>
      </p:ext>
    </p:extLst>
  </p:cSld>
  <p:clrMapOvr>
    <a:masterClrMapping/>
  </p:clrMapOvr>
  <p:transition spd="slow" advTm="1000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366105"/>
      </p:ext>
    </p:extLst>
  </p:cSld>
  <p:clrMapOvr>
    <a:masterClrMapping/>
  </p:clrMapOvr>
  <p:transition spd="slow" advTm="1000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991843"/>
      </p:ext>
    </p:extLst>
  </p:cSld>
  <p:clrMapOvr>
    <a:masterClrMapping/>
  </p:clrMapOvr>
  <p:transition spd="slow" advTm="1000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505775"/>
      </p:ext>
    </p:extLst>
  </p:cSld>
  <p:clrMapOvr>
    <a:masterClrMapping/>
  </p:clrMapOvr>
  <p:transition spd="slow" advTm="1000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63629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30414"/>
      </p:ext>
    </p:extLst>
  </p:cSld>
  <p:clrMapOvr>
    <a:masterClrMapping/>
  </p:clrMapOvr>
  <p:transition spd="slow" advTm="1000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877408"/>
      </p:ext>
    </p:extLst>
  </p:cSld>
  <p:clrMapOvr>
    <a:masterClrMapping/>
  </p:clrMapOvr>
  <p:transition spd="slow" advTm="1000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104963"/>
      </p:ext>
    </p:extLst>
  </p:cSld>
  <p:clrMapOvr>
    <a:masterClrMapping/>
  </p:clrMapOvr>
  <p:transition spd="slow" advTm="1000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092524"/>
      </p:ext>
    </p:extLst>
  </p:cSld>
  <p:clrMapOvr>
    <a:masterClrMapping/>
  </p:clrMapOvr>
  <p:transition spd="slow" advTm="10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D539E-E074-4F1E-B746-E307A44572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0897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04282"/>
      </p:ext>
    </p:extLst>
  </p:cSld>
  <p:clrMapOvr>
    <a:masterClrMapping/>
  </p:clrMapOvr>
  <p:transition spd="slow" advTm="1000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2266"/>
      </p:ext>
    </p:extLst>
  </p:cSld>
  <p:clrMapOvr>
    <a:masterClrMapping/>
  </p:clrMapOvr>
  <p:transition spd="slow" advTm="1000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9676"/>
      </p:ext>
    </p:extLst>
  </p:cSld>
  <p:clrMapOvr>
    <a:masterClrMapping/>
  </p:clrMapOvr>
  <p:transition spd="slow" advTm="1000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678926"/>
      </p:ext>
    </p:extLst>
  </p:cSld>
  <p:clrMapOvr>
    <a:masterClrMapping/>
  </p:clrMapOvr>
  <p:transition spd="slow" advTm="1000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99484"/>
      </p:ext>
    </p:extLst>
  </p:cSld>
  <p:clrMapOvr>
    <a:masterClrMapping/>
  </p:clrMapOvr>
  <p:transition spd="slow" advTm="1000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464647"/>
      </p:ext>
    </p:extLst>
  </p:cSld>
  <p:clrMapOvr>
    <a:masterClrMapping/>
  </p:clrMapOvr>
  <p:transition spd="slow" advTm="1000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616721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13960"/>
      </p:ext>
    </p:extLst>
  </p:cSld>
  <p:clrMapOvr>
    <a:masterClrMapping/>
  </p:clrMapOvr>
  <p:transition spd="slow" advTm="1000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78282"/>
      </p:ext>
    </p:extLst>
  </p:cSld>
  <p:clrMapOvr>
    <a:masterClrMapping/>
  </p:clrMapOvr>
  <p:transition spd="slow" advTm="1000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06742"/>
      </p:ext>
    </p:extLst>
  </p:cSld>
  <p:clrMapOvr>
    <a:masterClrMapping/>
  </p:clrMapOvr>
  <p:transition spd="slow" advTm="10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B06665-285C-4F07-84CD-42871A57AC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00958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84841"/>
      </p:ext>
    </p:extLst>
  </p:cSld>
  <p:clrMapOvr>
    <a:masterClrMapping/>
  </p:clrMapOvr>
  <p:transition spd="slow" advTm="1000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72500"/>
      </p:ext>
    </p:extLst>
  </p:cSld>
  <p:clrMapOvr>
    <a:masterClrMapping/>
  </p:clrMapOvr>
  <p:transition spd="slow" advTm="1000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981122"/>
      </p:ext>
    </p:extLst>
  </p:cSld>
  <p:clrMapOvr>
    <a:masterClrMapping/>
  </p:clrMapOvr>
  <p:transition spd="slow" advTm="1000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03628"/>
      </p:ext>
    </p:extLst>
  </p:cSld>
  <p:clrMapOvr>
    <a:masterClrMapping/>
  </p:clrMapOvr>
  <p:transition spd="slow" advTm="1000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20009"/>
      </p:ext>
    </p:extLst>
  </p:cSld>
  <p:clrMapOvr>
    <a:masterClrMapping/>
  </p:clrMapOvr>
  <p:transition spd="slow" advTm="1000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189273"/>
      </p:ext>
    </p:extLst>
  </p:cSld>
  <p:clrMapOvr>
    <a:masterClrMapping/>
  </p:clrMapOvr>
  <p:transition spd="slow" advTm="1000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2179"/>
      </p:ext>
    </p:extLst>
  </p:cSld>
  <p:clrMapOvr>
    <a:masterClrMapping/>
  </p:clrMapOvr>
  <p:transition spd="slow" advTm="1000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767927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67436"/>
      </p:ext>
    </p:extLst>
  </p:cSld>
  <p:clrMapOvr>
    <a:masterClrMapping/>
  </p:clrMapOvr>
  <p:transition spd="slow" advTm="1000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76610"/>
      </p:ext>
    </p:extLst>
  </p:cSld>
  <p:clrMapOvr>
    <a:masterClrMapping/>
  </p:clrMapOvr>
  <p:transition spd="slow" advTm="10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617367-7234-4EC0-B03A-66D882E6A2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56871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94074"/>
      </p:ext>
    </p:extLst>
  </p:cSld>
  <p:clrMapOvr>
    <a:masterClrMapping/>
  </p:clrMapOvr>
  <p:transition spd="slow" advTm="1000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861918"/>
      </p:ext>
    </p:extLst>
  </p:cSld>
  <p:clrMapOvr>
    <a:masterClrMapping/>
  </p:clrMapOvr>
  <p:transition spd="slow" advTm="1000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967321"/>
      </p:ext>
    </p:extLst>
  </p:cSld>
  <p:clrMapOvr>
    <a:masterClrMapping/>
  </p:clrMapOvr>
  <p:transition spd="slow" advTm="10000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54829"/>
      </p:ext>
    </p:extLst>
  </p:cSld>
  <p:clrMapOvr>
    <a:masterClrMapping/>
  </p:clrMapOvr>
  <p:transition spd="slow" advTm="1000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56791"/>
      </p:ext>
    </p:extLst>
  </p:cSld>
  <p:clrMapOvr>
    <a:masterClrMapping/>
  </p:clrMapOvr>
  <p:transition spd="slow" advTm="1000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35449"/>
      </p:ext>
    </p:extLst>
  </p:cSld>
  <p:clrMapOvr>
    <a:masterClrMapping/>
  </p:clrMapOvr>
  <p:transition spd="slow" advTm="1000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55105"/>
      </p:ext>
    </p:extLst>
  </p:cSld>
  <p:clrMapOvr>
    <a:masterClrMapping/>
  </p:clrMapOvr>
  <p:transition spd="slow" advTm="10000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46623"/>
      </p:ext>
    </p:extLst>
  </p:cSld>
  <p:clrMapOvr>
    <a:masterClrMapping/>
  </p:clrMapOvr>
  <p:transition spd="slow" advTm="10000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29568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98191"/>
      </p:ext>
    </p:extLst>
  </p:cSld>
  <p:clrMapOvr>
    <a:masterClrMapping/>
  </p:clrMapOvr>
  <p:transition spd="slow" advTm="10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8A8E1-ABE6-4DCA-8BA3-4055E4C768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1428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938238"/>
      </p:ext>
    </p:extLst>
  </p:cSld>
  <p:clrMapOvr>
    <a:masterClrMapping/>
  </p:clrMapOvr>
  <p:transition spd="slow" advTm="10000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38716"/>
      </p:ext>
    </p:extLst>
  </p:cSld>
  <p:clrMapOvr>
    <a:masterClrMapping/>
  </p:clrMapOvr>
  <p:transition spd="slow" advTm="10000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028843"/>
      </p:ext>
    </p:extLst>
  </p:cSld>
  <p:clrMapOvr>
    <a:masterClrMapping/>
  </p:clrMapOvr>
  <p:transition spd="slow" advTm="10000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22052"/>
      </p:ext>
    </p:extLst>
  </p:cSld>
  <p:clrMapOvr>
    <a:masterClrMapping/>
  </p:clrMapOvr>
  <p:transition spd="slow" advTm="10000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281179"/>
      </p:ext>
    </p:extLst>
  </p:cSld>
  <p:clrMapOvr>
    <a:masterClrMapping/>
  </p:clrMapOvr>
  <p:transition spd="slow" advTm="10000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26553"/>
      </p:ext>
    </p:extLst>
  </p:cSld>
  <p:clrMapOvr>
    <a:masterClrMapping/>
  </p:clrMapOvr>
  <p:transition spd="slow" advTm="10000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83296"/>
      </p:ext>
    </p:extLst>
  </p:cSld>
  <p:clrMapOvr>
    <a:masterClrMapping/>
  </p:clrMapOvr>
  <p:transition spd="slow" advTm="10000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7794"/>
      </p:ext>
    </p:extLst>
  </p:cSld>
  <p:clrMapOvr>
    <a:masterClrMapping/>
  </p:clrMapOvr>
  <p:transition spd="slow" advTm="10000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66542"/>
      </p:ext>
    </p:extLst>
  </p:cSld>
  <p:clrMapOvr>
    <a:masterClrMapping/>
  </p:clrMapOvr>
  <p:transition spd="slow" advTm="10000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02057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3F21-3620-459B-AFA9-35642417C027}" type="datetimeFigureOut">
              <a:rPr lang="en-US" smtClean="0"/>
              <a:t>11/9/2014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8A41-5DA1-4E32-A255-A3C9179D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49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14B9D-5150-4C15-BEB6-7940A55C54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9253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46721"/>
      </p:ext>
    </p:extLst>
  </p:cSld>
  <p:clrMapOvr>
    <a:masterClrMapping/>
  </p:clrMapOvr>
  <p:transition spd="slow" advTm="10000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3332"/>
      </p:ext>
    </p:extLst>
  </p:cSld>
  <p:clrMapOvr>
    <a:masterClrMapping/>
  </p:clrMapOvr>
  <p:transition spd="slow" advTm="10000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282269"/>
      </p:ext>
    </p:extLst>
  </p:cSld>
  <p:clrMapOvr>
    <a:masterClrMapping/>
  </p:clrMapOvr>
  <p:transition spd="slow" advTm="10000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87493"/>
      </p:ext>
    </p:extLst>
  </p:cSld>
  <p:clrMapOvr>
    <a:masterClrMapping/>
  </p:clrMapOvr>
  <p:transition spd="slow" advTm="10000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38543"/>
      </p:ext>
    </p:extLst>
  </p:cSld>
  <p:clrMapOvr>
    <a:masterClrMapping/>
  </p:clrMapOvr>
  <p:transition spd="slow" advTm="10000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75369"/>
      </p:ext>
    </p:extLst>
  </p:cSld>
  <p:clrMapOvr>
    <a:masterClrMapping/>
  </p:clrMapOvr>
  <p:transition spd="slow" advTm="10000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841124"/>
      </p:ext>
    </p:extLst>
  </p:cSld>
  <p:clrMapOvr>
    <a:masterClrMapping/>
  </p:clrMapOvr>
  <p:transition spd="slow" advTm="10000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30995"/>
      </p:ext>
    </p:extLst>
  </p:cSld>
  <p:clrMapOvr>
    <a:masterClrMapping/>
  </p:clrMapOvr>
  <p:transition spd="slow" advTm="10000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47701"/>
      </p:ext>
    </p:extLst>
  </p:cSld>
  <p:clrMapOvr>
    <a:masterClrMapping/>
  </p:clrMapOvr>
  <p:transition spd="slow" advTm="1000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286022"/>
      </p:ext>
    </p:extLst>
  </p:cSld>
  <p:clrMapOvr>
    <a:masterClrMapping/>
  </p:clrMapOvr>
  <p:transition spd="slow" advTm="10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DD2EB-3EC4-4003-B945-DCD1C0294B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6145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3679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91030"/>
      </p:ext>
    </p:extLst>
  </p:cSld>
  <p:clrMapOvr>
    <a:masterClrMapping/>
  </p:clrMapOvr>
  <p:transition spd="slow" advTm="1000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29162"/>
      </p:ext>
    </p:extLst>
  </p:cSld>
  <p:clrMapOvr>
    <a:masterClrMapping/>
  </p:clrMapOvr>
  <p:transition spd="slow" advTm="1000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834071"/>
      </p:ext>
    </p:extLst>
  </p:cSld>
  <p:clrMapOvr>
    <a:masterClrMapping/>
  </p:clrMapOvr>
  <p:transition spd="slow" advTm="1000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662163"/>
      </p:ext>
    </p:extLst>
  </p:cSld>
  <p:clrMapOvr>
    <a:masterClrMapping/>
  </p:clrMapOvr>
  <p:transition spd="slow" advTm="1000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28924"/>
      </p:ext>
    </p:extLst>
  </p:cSld>
  <p:clrMapOvr>
    <a:masterClrMapping/>
  </p:clrMapOvr>
  <p:transition spd="slow" advTm="1000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45214"/>
      </p:ext>
    </p:extLst>
  </p:cSld>
  <p:clrMapOvr>
    <a:masterClrMapping/>
  </p:clrMapOvr>
  <p:transition spd="slow" advTm="1000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5349"/>
      </p:ext>
    </p:extLst>
  </p:cSld>
  <p:clrMapOvr>
    <a:masterClrMapping/>
  </p:clrMapOvr>
  <p:transition spd="slow" advTm="10000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784542"/>
      </p:ext>
    </p:extLst>
  </p:cSld>
  <p:clrMapOvr>
    <a:masterClrMapping/>
  </p:clrMapOvr>
  <p:transition spd="slow" advTm="10000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56403"/>
      </p:ext>
    </p:extLst>
  </p:cSld>
  <p:clrMapOvr>
    <a:masterClrMapping/>
  </p:clrMapOvr>
  <p:transition spd="slow" advTm="10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A9190-1221-4425-8CA6-F8660DB56B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8643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24077"/>
      </p:ext>
    </p:extLst>
  </p:cSld>
  <p:clrMapOvr>
    <a:masterClrMapping/>
  </p:clrMapOvr>
  <p:transition spd="slow" advTm="10000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65774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83119"/>
      </p:ext>
    </p:extLst>
  </p:cSld>
  <p:clrMapOvr>
    <a:masterClrMapping/>
  </p:clrMapOvr>
  <p:transition spd="slow" advTm="10000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71948"/>
      </p:ext>
    </p:extLst>
  </p:cSld>
  <p:clrMapOvr>
    <a:masterClrMapping/>
  </p:clrMapOvr>
  <p:transition spd="slow" advTm="10000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95152"/>
      </p:ext>
    </p:extLst>
  </p:cSld>
  <p:clrMapOvr>
    <a:masterClrMapping/>
  </p:clrMapOvr>
  <p:transition spd="slow" advTm="10000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08739"/>
      </p:ext>
    </p:extLst>
  </p:cSld>
  <p:clrMapOvr>
    <a:masterClrMapping/>
  </p:clrMapOvr>
  <p:transition spd="slow" advTm="10000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238435"/>
      </p:ext>
    </p:extLst>
  </p:cSld>
  <p:clrMapOvr>
    <a:masterClrMapping/>
  </p:clrMapOvr>
  <p:transition spd="slow" advTm="10000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01923"/>
      </p:ext>
    </p:extLst>
  </p:cSld>
  <p:clrMapOvr>
    <a:masterClrMapping/>
  </p:clrMapOvr>
  <p:transition spd="slow" advTm="10000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8236"/>
      </p:ext>
    </p:extLst>
  </p:cSld>
  <p:clrMapOvr>
    <a:masterClrMapping/>
  </p:clrMapOvr>
  <p:transition spd="slow" advTm="10000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246107"/>
      </p:ext>
    </p:extLst>
  </p:cSld>
  <p:clrMapOvr>
    <a:masterClrMapping/>
  </p:clrMapOvr>
  <p:transition spd="slow" advTm="10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08580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654578"/>
      </p:ext>
    </p:extLst>
  </p:cSld>
  <p:clrMapOvr>
    <a:masterClrMapping/>
  </p:clrMapOvr>
  <p:transition spd="slow" advTm="10000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855076"/>
      </p:ext>
    </p:extLst>
  </p:cSld>
  <p:clrMapOvr>
    <a:masterClrMapping/>
  </p:clrMapOvr>
  <p:transition spd="slow" advTm="10000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77284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48694"/>
      </p:ext>
    </p:extLst>
  </p:cSld>
  <p:clrMapOvr>
    <a:masterClrMapping/>
  </p:clrMapOvr>
  <p:transition spd="slow" advTm="10000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93624"/>
      </p:ext>
    </p:extLst>
  </p:cSld>
  <p:clrMapOvr>
    <a:masterClrMapping/>
  </p:clrMapOvr>
  <p:transition spd="slow" advTm="10000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70778"/>
      </p:ext>
    </p:extLst>
  </p:cSld>
  <p:clrMapOvr>
    <a:masterClrMapping/>
  </p:clrMapOvr>
  <p:transition spd="slow" advTm="10000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736063"/>
      </p:ext>
    </p:extLst>
  </p:cSld>
  <p:clrMapOvr>
    <a:masterClrMapping/>
  </p:clrMapOvr>
  <p:transition spd="slow" advTm="10000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40493"/>
      </p:ext>
    </p:extLst>
  </p:cSld>
  <p:clrMapOvr>
    <a:masterClrMapping/>
  </p:clrMapOvr>
  <p:transition spd="slow" advTm="10000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241520"/>
      </p:ext>
    </p:extLst>
  </p:cSld>
  <p:clrMapOvr>
    <a:masterClrMapping/>
  </p:clrMapOvr>
  <p:transition spd="slow" advTm="10000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55746"/>
      </p:ext>
    </p:extLst>
  </p:cSld>
  <p:clrMapOvr>
    <a:masterClrMapping/>
  </p:clrMapOvr>
  <p:transition spd="slow" advTm="10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90781"/>
      </p:ext>
    </p:extLst>
  </p:cSld>
  <p:clrMapOvr>
    <a:masterClrMapping/>
  </p:clrMapOvr>
  <p:transition spd="slow" advTm="10000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201292"/>
      </p:ext>
    </p:extLst>
  </p:cSld>
  <p:clrMapOvr>
    <a:masterClrMapping/>
  </p:clrMapOvr>
  <p:transition spd="slow" advTm="10000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106209"/>
      </p:ext>
    </p:extLst>
  </p:cSld>
  <p:clrMapOvr>
    <a:masterClrMapping/>
  </p:clrMapOvr>
  <p:transition spd="slow" advTm="10000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7306"/>
      </p:ext>
    </p:extLst>
  </p:cSld>
  <p:clrMapOvr>
    <a:masterClrMapping/>
  </p:clrMapOvr>
  <p:transition spd="slow" advTm="10000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09932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31259"/>
      </p:ext>
    </p:extLst>
  </p:cSld>
  <p:clrMapOvr>
    <a:masterClrMapping/>
  </p:clrMapOvr>
  <p:transition spd="slow" advTm="10000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27519"/>
      </p:ext>
    </p:extLst>
  </p:cSld>
  <p:clrMapOvr>
    <a:masterClrMapping/>
  </p:clrMapOvr>
  <p:transition spd="slow" advTm="10000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35945"/>
      </p:ext>
    </p:extLst>
  </p:cSld>
  <p:clrMapOvr>
    <a:masterClrMapping/>
  </p:clrMapOvr>
  <p:transition spd="slow" advTm="10000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75546"/>
      </p:ext>
    </p:extLst>
  </p:cSld>
  <p:clrMapOvr>
    <a:masterClrMapping/>
  </p:clrMapOvr>
  <p:transition spd="slow" advTm="10000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857570"/>
      </p:ext>
    </p:extLst>
  </p:cSld>
  <p:clrMapOvr>
    <a:masterClrMapping/>
  </p:clrMapOvr>
  <p:transition spd="slow" advTm="10000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34030"/>
      </p:ext>
    </p:extLst>
  </p:cSld>
  <p:clrMapOvr>
    <a:masterClrMapping/>
  </p:clrMapOvr>
  <p:transition spd="slow" advTm="10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30078"/>
      </p:ext>
    </p:extLst>
  </p:cSld>
  <p:clrMapOvr>
    <a:masterClrMapping/>
  </p:clrMapOvr>
  <p:transition spd="slow" advTm="10000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84416"/>
      </p:ext>
    </p:extLst>
  </p:cSld>
  <p:clrMapOvr>
    <a:masterClrMapping/>
  </p:clrMapOvr>
  <p:transition spd="slow" advTm="10000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687819"/>
      </p:ext>
    </p:extLst>
  </p:cSld>
  <p:clrMapOvr>
    <a:masterClrMapping/>
  </p:clrMapOvr>
  <p:transition spd="slow" advTm="10000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855099"/>
      </p:ext>
    </p:extLst>
  </p:cSld>
  <p:clrMapOvr>
    <a:masterClrMapping/>
  </p:clrMapOvr>
  <p:transition spd="slow" advTm="10000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12021"/>
      </p:ext>
    </p:extLst>
  </p:cSld>
  <p:clrMapOvr>
    <a:masterClrMapping/>
  </p:clrMapOvr>
  <p:transition spd="slow" advTm="10000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776670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710477"/>
      </p:ext>
    </p:extLst>
  </p:cSld>
  <p:clrMapOvr>
    <a:masterClrMapping/>
  </p:clrMapOvr>
  <p:transition spd="slow" advTm="10000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106373"/>
      </p:ext>
    </p:extLst>
  </p:cSld>
  <p:clrMapOvr>
    <a:masterClrMapping/>
  </p:clrMapOvr>
  <p:transition spd="slow" advTm="10000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05251"/>
      </p:ext>
    </p:extLst>
  </p:cSld>
  <p:clrMapOvr>
    <a:masterClrMapping/>
  </p:clrMapOvr>
  <p:transition spd="slow" advTm="10000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88970"/>
      </p:ext>
    </p:extLst>
  </p:cSld>
  <p:clrMapOvr>
    <a:masterClrMapping/>
  </p:clrMapOvr>
  <p:transition spd="slow" advTm="10000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38485"/>
      </p:ext>
    </p:extLst>
  </p:cSld>
  <p:clrMapOvr>
    <a:masterClrMapping/>
  </p:clrMapOvr>
  <p:transition spd="slow" advTm="10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128841"/>
      </p:ext>
    </p:extLst>
  </p:cSld>
  <p:clrMapOvr>
    <a:masterClrMapping/>
  </p:clrMapOvr>
  <p:transition spd="slow" advTm="10000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244367"/>
      </p:ext>
    </p:extLst>
  </p:cSld>
  <p:clrMapOvr>
    <a:masterClrMapping/>
  </p:clrMapOvr>
  <p:transition spd="slow" advTm="10000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966475"/>
      </p:ext>
    </p:extLst>
  </p:cSld>
  <p:clrMapOvr>
    <a:masterClrMapping/>
  </p:clrMapOvr>
  <p:transition spd="slow" advTm="10000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230233"/>
      </p:ext>
    </p:extLst>
  </p:cSld>
  <p:clrMapOvr>
    <a:masterClrMapping/>
  </p:clrMapOvr>
  <p:transition spd="slow" advTm="10000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356191"/>
      </p:ext>
    </p:extLst>
  </p:cSld>
  <p:clrMapOvr>
    <a:masterClrMapping/>
  </p:clrMapOvr>
  <p:transition spd="slow" advTm="10000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910784"/>
      </p:ext>
    </p:extLst>
  </p:cSld>
  <p:clrMapOvr>
    <a:masterClrMapping/>
  </p:clrMapOvr>
  <p:transition spd="slow" advTm="10000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36244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714268"/>
      </p:ext>
    </p:extLst>
  </p:cSld>
  <p:clrMapOvr>
    <a:masterClrMapping/>
  </p:clrMapOvr>
  <p:transition spd="slow" advTm="10000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35325"/>
      </p:ext>
    </p:extLst>
  </p:cSld>
  <p:clrMapOvr>
    <a:masterClrMapping/>
  </p:clrMapOvr>
  <p:transition spd="slow" advTm="10000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41936"/>
      </p:ext>
    </p:extLst>
  </p:cSld>
  <p:clrMapOvr>
    <a:masterClrMapping/>
  </p:clrMapOvr>
  <p:transition spd="slow" advTm="10000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97281"/>
      </p:ext>
    </p:extLst>
  </p:cSld>
  <p:clrMapOvr>
    <a:masterClrMapping/>
  </p:clrMapOvr>
  <p:transition spd="slow" advTm="10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921910"/>
      </p:ext>
    </p:extLst>
  </p:cSld>
  <p:clrMapOvr>
    <a:masterClrMapping/>
  </p:clrMapOvr>
  <p:transition spd="slow" advTm="10000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61434"/>
      </p:ext>
    </p:extLst>
  </p:cSld>
  <p:clrMapOvr>
    <a:masterClrMapping/>
  </p:clrMapOvr>
  <p:transition spd="slow" advTm="10000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031833"/>
      </p:ext>
    </p:extLst>
  </p:cSld>
  <p:clrMapOvr>
    <a:masterClrMapping/>
  </p:clrMapOvr>
  <p:transition spd="slow" advTm="10000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654864"/>
      </p:ext>
    </p:extLst>
  </p:cSld>
  <p:clrMapOvr>
    <a:masterClrMapping/>
  </p:clrMapOvr>
  <p:transition spd="slow" advTm="10000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09439"/>
      </p:ext>
    </p:extLst>
  </p:cSld>
  <p:clrMapOvr>
    <a:masterClrMapping/>
  </p:clrMapOvr>
  <p:transition spd="slow" advTm="10000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42118"/>
      </p:ext>
    </p:extLst>
  </p:cSld>
  <p:clrMapOvr>
    <a:masterClrMapping/>
  </p:clrMapOvr>
  <p:transition spd="slow" advTm="10000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27403"/>
      </p:ext>
    </p:extLst>
  </p:cSld>
  <p:clrMapOvr>
    <a:masterClrMapping/>
  </p:clrMapOvr>
  <p:transition spd="slow" advTm="10000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90408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846531"/>
      </p:ext>
    </p:extLst>
  </p:cSld>
  <p:clrMapOvr>
    <a:masterClrMapping/>
  </p:clrMapOvr>
  <p:transition spd="slow" advTm="10000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832388"/>
      </p:ext>
    </p:extLst>
  </p:cSld>
  <p:clrMapOvr>
    <a:masterClrMapping/>
  </p:clrMapOvr>
  <p:transition spd="slow" advTm="10000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20001"/>
      </p:ext>
    </p:extLst>
  </p:cSld>
  <p:clrMapOvr>
    <a:masterClrMapping/>
  </p:clrMapOvr>
  <p:transition spd="slow" advTm="10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95167"/>
      </p:ext>
    </p:extLst>
  </p:cSld>
  <p:clrMapOvr>
    <a:masterClrMapping/>
  </p:clrMapOvr>
  <p:transition spd="slow" advTm="10000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952742"/>
      </p:ext>
    </p:extLst>
  </p:cSld>
  <p:clrMapOvr>
    <a:masterClrMapping/>
  </p:clrMapOvr>
  <p:transition spd="slow" advTm="10000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03584"/>
      </p:ext>
    </p:extLst>
  </p:cSld>
  <p:clrMapOvr>
    <a:masterClrMapping/>
  </p:clrMapOvr>
  <p:transition spd="slow" advTm="10000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57159"/>
      </p:ext>
    </p:extLst>
  </p:cSld>
  <p:clrMapOvr>
    <a:masterClrMapping/>
  </p:clrMapOvr>
  <p:transition spd="slow" advTm="10000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131280"/>
      </p:ext>
    </p:extLst>
  </p:cSld>
  <p:clrMapOvr>
    <a:masterClrMapping/>
  </p:clrMapOvr>
  <p:transition spd="slow" advTm="10000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10635"/>
      </p:ext>
    </p:extLst>
  </p:cSld>
  <p:clrMapOvr>
    <a:masterClrMapping/>
  </p:clrMapOvr>
  <p:transition spd="slow" advTm="10000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17779"/>
      </p:ext>
    </p:extLst>
  </p:cSld>
  <p:clrMapOvr>
    <a:masterClrMapping/>
  </p:clrMapOvr>
  <p:transition spd="slow" advTm="10000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695556"/>
      </p:ext>
    </p:extLst>
  </p:cSld>
  <p:clrMapOvr>
    <a:masterClrMapping/>
  </p:clrMapOvr>
  <p:transition spd="slow" advTm="10000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62265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29598"/>
      </p:ext>
    </p:extLst>
  </p:cSld>
  <p:clrMapOvr>
    <a:masterClrMapping/>
  </p:clrMapOvr>
  <p:transition spd="slow" advTm="10000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562324"/>
      </p:ext>
    </p:extLst>
  </p:cSld>
  <p:clrMapOvr>
    <a:masterClrMapping/>
  </p:clrMapOvr>
  <p:transition spd="slow" advTm="10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352339"/>
      </p:ext>
    </p:extLst>
  </p:cSld>
  <p:clrMapOvr>
    <a:masterClrMapping/>
  </p:clrMapOvr>
  <p:transition spd="slow" advTm="10000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77899"/>
      </p:ext>
    </p:extLst>
  </p:cSld>
  <p:clrMapOvr>
    <a:masterClrMapping/>
  </p:clrMapOvr>
  <p:transition spd="slow" advTm="10000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50857"/>
      </p:ext>
    </p:extLst>
  </p:cSld>
  <p:clrMapOvr>
    <a:masterClrMapping/>
  </p:clrMapOvr>
  <p:transition spd="slow" advTm="10000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988726"/>
      </p:ext>
    </p:extLst>
  </p:cSld>
  <p:clrMapOvr>
    <a:masterClrMapping/>
  </p:clrMapOvr>
  <p:transition spd="slow" advTm="10000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551611"/>
      </p:ext>
    </p:extLst>
  </p:cSld>
  <p:clrMapOvr>
    <a:masterClrMapping/>
  </p:clrMapOvr>
  <p:transition spd="slow" advTm="10000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851402"/>
      </p:ext>
    </p:extLst>
  </p:cSld>
  <p:clrMapOvr>
    <a:masterClrMapping/>
  </p:clrMapOvr>
  <p:transition spd="slow" advTm="10000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742934"/>
      </p:ext>
    </p:extLst>
  </p:cSld>
  <p:clrMapOvr>
    <a:masterClrMapping/>
  </p:clrMapOvr>
  <p:transition spd="slow" advTm="10000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9734"/>
      </p:ext>
    </p:extLst>
  </p:cSld>
  <p:clrMapOvr>
    <a:masterClrMapping/>
  </p:clrMapOvr>
  <p:transition spd="slow" advTm="10000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39595"/>
      </p:ext>
    </p:extLst>
  </p:cSld>
  <p:clrMapOvr>
    <a:masterClrMapping/>
  </p:clrMapOvr>
  <p:transition spd="slow" advTm="10000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44175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31235"/>
      </p:ext>
    </p:extLst>
  </p:cSld>
  <p:clrMapOvr>
    <a:masterClrMapping/>
  </p:clrMapOvr>
  <p:transition spd="slow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3F21-3620-459B-AFA9-35642417C027}" type="datetimeFigureOut">
              <a:rPr lang="en-US" smtClean="0"/>
              <a:t>11/9/2014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8A41-5DA1-4E32-A255-A3C9179D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88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480694"/>
      </p:ext>
    </p:extLst>
  </p:cSld>
  <p:clrMapOvr>
    <a:masterClrMapping/>
  </p:clrMapOvr>
  <p:transition spd="slow" advTm="10000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89162"/>
      </p:ext>
    </p:extLst>
  </p:cSld>
  <p:clrMapOvr>
    <a:masterClrMapping/>
  </p:clrMapOvr>
  <p:transition spd="slow" advTm="10000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93264"/>
      </p:ext>
    </p:extLst>
  </p:cSld>
  <p:clrMapOvr>
    <a:masterClrMapping/>
  </p:clrMapOvr>
  <p:transition spd="slow" advTm="10000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171682"/>
      </p:ext>
    </p:extLst>
  </p:cSld>
  <p:clrMapOvr>
    <a:masterClrMapping/>
  </p:clrMapOvr>
  <p:transition spd="slow" advTm="10000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2945"/>
      </p:ext>
    </p:extLst>
  </p:cSld>
  <p:clrMapOvr>
    <a:masterClrMapping/>
  </p:clrMapOvr>
  <p:transition spd="slow" advTm="10000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04956"/>
      </p:ext>
    </p:extLst>
  </p:cSld>
  <p:clrMapOvr>
    <a:masterClrMapping/>
  </p:clrMapOvr>
  <p:transition spd="slow" advTm="10000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389964"/>
      </p:ext>
    </p:extLst>
  </p:cSld>
  <p:clrMapOvr>
    <a:masterClrMapping/>
  </p:clrMapOvr>
  <p:transition spd="slow" advTm="10000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285640"/>
      </p:ext>
    </p:extLst>
  </p:cSld>
  <p:clrMapOvr>
    <a:masterClrMapping/>
  </p:clrMapOvr>
  <p:transition spd="slow" advTm="10000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58325"/>
      </p:ext>
    </p:extLst>
  </p:cSld>
  <p:clrMapOvr>
    <a:masterClrMapping/>
  </p:clrMapOvr>
  <p:transition spd="slow" advTm="10000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28689"/>
      </p:ext>
    </p:extLst>
  </p:cSld>
  <p:clrMapOvr>
    <a:masterClrMapping/>
  </p:clrMapOvr>
  <p:transition spd="slow" advTm="10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97221"/>
      </p:ext>
    </p:extLst>
  </p:cSld>
  <p:clrMapOvr>
    <a:masterClrMapping/>
  </p:clrMapOvr>
  <p:transition spd="slow" advTm="10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521707"/>
      </p:ext>
    </p:extLst>
  </p:cSld>
  <p:clrMapOvr>
    <a:masterClrMapping/>
  </p:clrMapOvr>
  <p:transition spd="slow" advTm="10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38887"/>
      </p:ext>
    </p:extLst>
  </p:cSld>
  <p:clrMapOvr>
    <a:masterClrMapping/>
  </p:clrMapOvr>
  <p:transition spd="slow" advTm="10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47535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792088"/>
      </p:ext>
    </p:extLst>
  </p:cSld>
  <p:clrMapOvr>
    <a:masterClrMapping/>
  </p:clrMapOvr>
  <p:transition spd="slow" advTm="10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2217"/>
      </p:ext>
    </p:extLst>
  </p:cSld>
  <p:clrMapOvr>
    <a:masterClrMapping/>
  </p:clrMapOvr>
  <p:transition spd="slow" advTm="10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68228"/>
      </p:ext>
    </p:extLst>
  </p:cSld>
  <p:clrMapOvr>
    <a:masterClrMapping/>
  </p:clrMapOvr>
  <p:transition spd="slow" advTm="10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38492"/>
      </p:ext>
    </p:extLst>
  </p:cSld>
  <p:clrMapOvr>
    <a:masterClrMapping/>
  </p:clrMapOvr>
  <p:transition spd="slow" advTm="10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73621"/>
      </p:ext>
    </p:extLst>
  </p:cSld>
  <p:clrMapOvr>
    <a:masterClrMapping/>
  </p:clrMapOvr>
  <p:transition spd="slow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3F21-3620-459B-AFA9-35642417C027}" type="datetimeFigureOut">
              <a:rPr lang="en-US" smtClean="0"/>
              <a:t>11/9/2014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8A41-5DA1-4E32-A255-A3C9179D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937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59281"/>
      </p:ext>
    </p:extLst>
  </p:cSld>
  <p:clrMapOvr>
    <a:masterClrMapping/>
  </p:clrMapOvr>
  <p:transition spd="slow" advTm="10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269815"/>
      </p:ext>
    </p:extLst>
  </p:cSld>
  <p:clrMapOvr>
    <a:masterClrMapping/>
  </p:clrMapOvr>
  <p:transition spd="slow" advTm="10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654781"/>
      </p:ext>
    </p:extLst>
  </p:cSld>
  <p:clrMapOvr>
    <a:masterClrMapping/>
  </p:clrMapOvr>
  <p:transition spd="slow" advTm="10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12747"/>
      </p:ext>
    </p:extLst>
  </p:cSld>
  <p:clrMapOvr>
    <a:masterClrMapping/>
  </p:clrMapOvr>
  <p:transition spd="slow" advTm="10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43033"/>
      </p:ext>
    </p:extLst>
  </p:cSld>
  <p:clrMapOvr>
    <a:masterClrMapping/>
  </p:clrMapOvr>
  <p:transition spd="slow" advTm="10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490773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730635"/>
      </p:ext>
    </p:extLst>
  </p:cSld>
  <p:clrMapOvr>
    <a:masterClrMapping/>
  </p:clrMapOvr>
  <p:transition spd="slow" advTm="10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81152"/>
      </p:ext>
    </p:extLst>
  </p:cSld>
  <p:clrMapOvr>
    <a:masterClrMapping/>
  </p:clrMapOvr>
  <p:transition spd="slow" advTm="10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482195"/>
      </p:ext>
    </p:extLst>
  </p:cSld>
  <p:clrMapOvr>
    <a:masterClrMapping/>
  </p:clrMapOvr>
  <p:transition spd="slow" advTm="10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027472"/>
      </p:ext>
    </p:extLst>
  </p:cSld>
  <p:clrMapOvr>
    <a:masterClrMapping/>
  </p:clrMapOvr>
  <p:transition spd="slow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3F21-3620-459B-AFA9-35642417C027}" type="datetimeFigureOut">
              <a:rPr lang="en-US" smtClean="0"/>
              <a:t>11/9/2014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8A41-5DA1-4E32-A255-A3C9179D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087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21702"/>
      </p:ext>
    </p:extLst>
  </p:cSld>
  <p:clrMapOvr>
    <a:masterClrMapping/>
  </p:clrMapOvr>
  <p:transition spd="slow" advTm="10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55736"/>
      </p:ext>
    </p:extLst>
  </p:cSld>
  <p:clrMapOvr>
    <a:masterClrMapping/>
  </p:clrMapOvr>
  <p:transition spd="slow" advTm="10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602928"/>
      </p:ext>
    </p:extLst>
  </p:cSld>
  <p:clrMapOvr>
    <a:masterClrMapping/>
  </p:clrMapOvr>
  <p:transition spd="slow" advTm="10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55330"/>
      </p:ext>
    </p:extLst>
  </p:cSld>
  <p:clrMapOvr>
    <a:masterClrMapping/>
  </p:clrMapOvr>
  <p:transition spd="slow" advTm="1000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87096"/>
      </p:ext>
    </p:extLst>
  </p:cSld>
  <p:clrMapOvr>
    <a:masterClrMapping/>
  </p:clrMapOvr>
  <p:transition spd="slow" advTm="1000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644005"/>
      </p:ext>
    </p:extLst>
  </p:cSld>
  <p:clrMapOvr>
    <a:masterClrMapping/>
  </p:clrMapOvr>
  <p:transition spd="slow" advTm="1000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00841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70881"/>
      </p:ext>
    </p:extLst>
  </p:cSld>
  <p:clrMapOvr>
    <a:masterClrMapping/>
  </p:clrMapOvr>
  <p:transition spd="slow" advTm="1000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9644"/>
      </p:ext>
    </p:extLst>
  </p:cSld>
  <p:clrMapOvr>
    <a:masterClrMapping/>
  </p:clrMapOvr>
  <p:transition spd="slow" advTm="1000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89408"/>
      </p:ext>
    </p:extLst>
  </p:cSld>
  <p:clrMapOvr>
    <a:masterClrMapping/>
  </p:clrMapOvr>
  <p:transition spd="slow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3F21-3620-459B-AFA9-35642417C027}" type="datetimeFigureOut">
              <a:rPr lang="en-US" smtClean="0"/>
              <a:t>11/9/2014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8A41-5DA1-4E32-A255-A3C9179D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093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08485"/>
      </p:ext>
    </p:extLst>
  </p:cSld>
  <p:clrMapOvr>
    <a:masterClrMapping/>
  </p:clrMapOvr>
  <p:transition spd="slow" advTm="1000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84649"/>
      </p:ext>
    </p:extLst>
  </p:cSld>
  <p:clrMapOvr>
    <a:masterClrMapping/>
  </p:clrMapOvr>
  <p:transition spd="slow" advTm="1000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488470"/>
      </p:ext>
    </p:extLst>
  </p:cSld>
  <p:clrMapOvr>
    <a:masterClrMapping/>
  </p:clrMapOvr>
  <p:transition spd="slow" advTm="1000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876990"/>
      </p:ext>
    </p:extLst>
  </p:cSld>
  <p:clrMapOvr>
    <a:masterClrMapping/>
  </p:clrMapOvr>
  <p:transition spd="slow" advTm="1000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20508"/>
      </p:ext>
    </p:extLst>
  </p:cSld>
  <p:clrMapOvr>
    <a:masterClrMapping/>
  </p:clrMapOvr>
  <p:transition spd="slow" advTm="1000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514033"/>
      </p:ext>
    </p:extLst>
  </p:cSld>
  <p:clrMapOvr>
    <a:masterClrMapping/>
  </p:clrMapOvr>
  <p:transition spd="slow" advTm="1000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63832"/>
      </p:ext>
    </p:extLst>
  </p:cSld>
  <p:clrMapOvr>
    <a:masterClrMapping/>
  </p:clrMapOvr>
  <p:transition spd="slow" advTm="1000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18159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97187"/>
      </p:ext>
    </p:extLst>
  </p:cSld>
  <p:clrMapOvr>
    <a:masterClrMapping/>
  </p:clrMapOvr>
  <p:transition spd="slow" advTm="1000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23821"/>
      </p:ext>
    </p:extLst>
  </p:cSld>
  <p:clrMapOvr>
    <a:masterClrMapping/>
  </p:clrMapOvr>
  <p:transition spd="slow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3F21-3620-459B-AFA9-35642417C027}" type="datetimeFigureOut">
              <a:rPr lang="en-US" smtClean="0"/>
              <a:t>11/9/2014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8A41-5DA1-4E32-A255-A3C9179D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629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59392"/>
      </p:ext>
    </p:extLst>
  </p:cSld>
  <p:clrMapOvr>
    <a:masterClrMapping/>
  </p:clrMapOvr>
  <p:transition spd="slow" advTm="10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64425"/>
      </p:ext>
    </p:extLst>
  </p:cSld>
  <p:clrMapOvr>
    <a:masterClrMapping/>
  </p:clrMapOvr>
  <p:transition spd="slow" advTm="1000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0260"/>
      </p:ext>
    </p:extLst>
  </p:cSld>
  <p:clrMapOvr>
    <a:masterClrMapping/>
  </p:clrMapOvr>
  <p:transition spd="slow" advTm="1000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2068"/>
      </p:ext>
    </p:extLst>
  </p:cSld>
  <p:clrMapOvr>
    <a:masterClrMapping/>
  </p:clrMapOvr>
  <p:transition spd="slow" advTm="1000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899178"/>
      </p:ext>
    </p:extLst>
  </p:cSld>
  <p:clrMapOvr>
    <a:masterClrMapping/>
  </p:clrMapOvr>
  <p:transition spd="slow" advTm="1000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786502"/>
      </p:ext>
    </p:extLst>
  </p:cSld>
  <p:clrMapOvr>
    <a:masterClrMapping/>
  </p:clrMapOvr>
  <p:transition spd="slow" advTm="1000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156401"/>
      </p:ext>
    </p:extLst>
  </p:cSld>
  <p:clrMapOvr>
    <a:masterClrMapping/>
  </p:clrMapOvr>
  <p:transition spd="slow" advTm="1000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108565"/>
      </p:ext>
    </p:extLst>
  </p:cSld>
  <p:clrMapOvr>
    <a:masterClrMapping/>
  </p:clrMapOvr>
  <p:transition spd="slow" advTm="1000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86714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920257"/>
      </p:ext>
    </p:extLst>
  </p:cSld>
  <p:clrMapOvr>
    <a:masterClrMapping/>
  </p:clrMapOvr>
  <p:transition spd="slow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3F21-3620-459B-AFA9-35642417C027}" type="datetimeFigureOut">
              <a:rPr lang="en-US" smtClean="0"/>
              <a:t>11/9/2014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8A41-5DA1-4E32-A255-A3C9179D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294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195030"/>
      </p:ext>
    </p:extLst>
  </p:cSld>
  <p:clrMapOvr>
    <a:masterClrMapping/>
  </p:clrMapOvr>
  <p:transition spd="slow" advTm="1000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03032"/>
      </p:ext>
    </p:extLst>
  </p:cSld>
  <p:clrMapOvr>
    <a:masterClrMapping/>
  </p:clrMapOvr>
  <p:transition spd="slow" advTm="1000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692483"/>
      </p:ext>
    </p:extLst>
  </p:cSld>
  <p:clrMapOvr>
    <a:masterClrMapping/>
  </p:clrMapOvr>
  <p:transition spd="slow" advTm="1000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96200"/>
      </p:ext>
    </p:extLst>
  </p:cSld>
  <p:clrMapOvr>
    <a:masterClrMapping/>
  </p:clrMapOvr>
  <p:transition spd="slow" advTm="1000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82045"/>
      </p:ext>
    </p:extLst>
  </p:cSld>
  <p:clrMapOvr>
    <a:masterClrMapping/>
  </p:clrMapOvr>
  <p:transition spd="slow" advTm="1000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74812"/>
      </p:ext>
    </p:extLst>
  </p:cSld>
  <p:clrMapOvr>
    <a:masterClrMapping/>
  </p:clrMapOvr>
  <p:transition spd="slow" advTm="1000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17037"/>
      </p:ext>
    </p:extLst>
  </p:cSld>
  <p:clrMapOvr>
    <a:masterClrMapping/>
  </p:clrMapOvr>
  <p:transition spd="slow" advTm="1000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71241"/>
      </p:ext>
    </p:extLst>
  </p:cSld>
  <p:clrMapOvr>
    <a:masterClrMapping/>
  </p:clrMapOvr>
  <p:transition spd="slow" advTm="1000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63289"/>
      </p:ext>
    </p:extLst>
  </p:cSld>
  <p:clrMapOvr>
    <a:masterClrMapping/>
  </p:clrMapOvr>
  <p:transition spd="slow" advTm="1000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-6"/>
                  <a:ext cx="174" cy="176"/>
                  <a:chOff x="1715" y="323"/>
                  <a:chExt cx="1691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5" y="323"/>
                    <a:ext cx="1691" cy="2560"/>
                    <a:chOff x="1715" y="323"/>
                    <a:chExt cx="1691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grpSp>
        <p:nvGrpSpPr>
          <p:cNvPr id="59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0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2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63" name="Group 6"/>
            <p:cNvGrpSpPr>
              <a:grpSpLocks/>
            </p:cNvGrpSpPr>
            <p:nvPr/>
          </p:nvGrpSpPr>
          <p:grpSpPr bwMode="auto">
            <a:xfrm>
              <a:off x="4944" y="-5"/>
              <a:ext cx="816" cy="3980"/>
              <a:chOff x="4944" y="-5"/>
              <a:chExt cx="816" cy="3980"/>
            </a:xfrm>
          </p:grpSpPr>
          <p:grpSp>
            <p:nvGrpSpPr>
              <p:cNvPr id="75" name="Group 7"/>
              <p:cNvGrpSpPr>
                <a:grpSpLocks/>
              </p:cNvGrpSpPr>
              <p:nvPr userDrawn="1"/>
            </p:nvGrpSpPr>
            <p:grpSpPr bwMode="auto">
              <a:xfrm>
                <a:off x="5280" y="-5"/>
                <a:ext cx="480" cy="1436"/>
                <a:chOff x="5280" y="-5"/>
                <a:chExt cx="480" cy="1436"/>
              </a:xfrm>
            </p:grpSpPr>
            <p:grpSp>
              <p:nvGrpSpPr>
                <p:cNvPr id="96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90" y="-6"/>
                  <a:ext cx="174" cy="176"/>
                  <a:chOff x="1717" y="323"/>
                  <a:chExt cx="1690" cy="2560"/>
                </a:xfrm>
              </p:grpSpPr>
              <p:grpSp>
                <p:nvGrpSpPr>
                  <p:cNvPr id="105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717" y="323"/>
                    <a:ext cx="1690" cy="2560"/>
                    <a:chOff x="1717" y="323"/>
                    <a:chExt cx="1690" cy="2560"/>
                  </a:xfrm>
                </p:grpSpPr>
                <p:sp>
                  <p:nvSpPr>
                    <p:cNvPr id="112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3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7" y="381"/>
                      <a:ext cx="864" cy="2065"/>
                    </a:xfrm>
                    <a:custGeom>
                      <a:avLst/>
                      <a:gdLst>
                        <a:gd name="T0" fmla="*/ 759 w 865"/>
                        <a:gd name="T1" fmla="*/ 497 h 2071"/>
                        <a:gd name="T2" fmla="*/ 771 w 865"/>
                        <a:gd name="T3" fmla="*/ 324 h 2071"/>
                        <a:gd name="T4" fmla="*/ 837 w 865"/>
                        <a:gd name="T5" fmla="*/ 180 h 2071"/>
                        <a:gd name="T6" fmla="*/ 783 w 865"/>
                        <a:gd name="T7" fmla="*/ 192 h 2071"/>
                        <a:gd name="T8" fmla="*/ 723 w 865"/>
                        <a:gd name="T9" fmla="*/ 192 h 2071"/>
                        <a:gd name="T10" fmla="*/ 657 w 865"/>
                        <a:gd name="T11" fmla="*/ 116 h 2071"/>
                        <a:gd name="T12" fmla="*/ 585 w 865"/>
                        <a:gd name="T13" fmla="*/ 32 h 2071"/>
                        <a:gd name="T14" fmla="*/ 483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41 w 865"/>
                        <a:gd name="T47" fmla="*/ 1848 h 2071"/>
                        <a:gd name="T48" fmla="*/ 471 w 865"/>
                        <a:gd name="T49" fmla="*/ 1910 h 2071"/>
                        <a:gd name="T50" fmla="*/ 471 w 865"/>
                        <a:gd name="T51" fmla="*/ 1823 h 2071"/>
                        <a:gd name="T52" fmla="*/ 531 w 865"/>
                        <a:gd name="T53" fmla="*/ 1648 h 2071"/>
                        <a:gd name="T54" fmla="*/ 591 w 865"/>
                        <a:gd name="T55" fmla="*/ 1533 h 2071"/>
                        <a:gd name="T56" fmla="*/ 555 w 865"/>
                        <a:gd name="T57" fmla="*/ 1570 h 2071"/>
                        <a:gd name="T58" fmla="*/ 489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483 w 865"/>
                        <a:gd name="T77" fmla="*/ 998 h 2071"/>
                        <a:gd name="T78" fmla="*/ 585 w 865"/>
                        <a:gd name="T79" fmla="*/ 1046 h 2071"/>
                        <a:gd name="T80" fmla="*/ 639 w 865"/>
                        <a:gd name="T81" fmla="*/ 1022 h 2071"/>
                        <a:gd name="T82" fmla="*/ 633 w 865"/>
                        <a:gd name="T83" fmla="*/ 968 h 2071"/>
                        <a:gd name="T84" fmla="*/ 585 w 865"/>
                        <a:gd name="T85" fmla="*/ 926 h 2071"/>
                        <a:gd name="T86" fmla="*/ 471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59 w 865"/>
                        <a:gd name="T97" fmla="*/ 110 h 2071"/>
                        <a:gd name="T98" fmla="*/ 591 w 865"/>
                        <a:gd name="T99" fmla="*/ 164 h 2071"/>
                        <a:gd name="T100" fmla="*/ 681 w 865"/>
                        <a:gd name="T101" fmla="*/ 264 h 2071"/>
                        <a:gd name="T102" fmla="*/ 711 w 865"/>
                        <a:gd name="T103" fmla="*/ 402 h 2071"/>
                        <a:gd name="T104" fmla="*/ 747 w 865"/>
                        <a:gd name="T105" fmla="*/ 550 h 2071"/>
                        <a:gd name="T106" fmla="*/ 783 w 865"/>
                        <a:gd name="T107" fmla="*/ 532 h 2071"/>
                        <a:gd name="T108" fmla="*/ 759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6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7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265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4"/>
                  <p:cNvSpPr>
                    <a:spLocks/>
                  </p:cNvSpPr>
                  <p:nvPr/>
                </p:nvSpPr>
                <p:spPr bwMode="auto">
                  <a:xfrm>
                    <a:off x="2727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9" name="Freeform 15"/>
                  <p:cNvSpPr>
                    <a:spLocks/>
                  </p:cNvSpPr>
                  <p:nvPr/>
                </p:nvSpPr>
                <p:spPr bwMode="auto">
                  <a:xfrm>
                    <a:off x="247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1" name="Freeform 17"/>
                  <p:cNvSpPr>
                    <a:spLocks/>
                  </p:cNvSpPr>
                  <p:nvPr/>
                </p:nvSpPr>
                <p:spPr bwMode="auto">
                  <a:xfrm>
                    <a:off x="2096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97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9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6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7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7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8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0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7225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7226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114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11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A8BB-9ED9-47BE-A12B-41C149BD90A7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78220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33F21-3620-459B-AFA9-35642417C027}" type="datetimeFigureOut">
              <a:rPr lang="en-US" smtClean="0"/>
              <a:t>11/9/2014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8A41-5DA1-4E32-A255-A3C9179D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27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B4F51-4468-40CC-96E2-425254B585C6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73875"/>
      </p:ext>
    </p:extLst>
  </p:cSld>
  <p:clrMapOvr>
    <a:masterClrMapping/>
  </p:clrMapOvr>
  <p:transition spd="slow" advTm="1000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8751-5C6C-4EAF-8113-CC9C3985CD1B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979250"/>
      </p:ext>
    </p:extLst>
  </p:cSld>
  <p:clrMapOvr>
    <a:masterClrMapping/>
  </p:clrMapOvr>
  <p:transition spd="slow" advTm="1000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B3E2-C7D9-4EAB-969A-27F3C9822460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025100"/>
      </p:ext>
    </p:extLst>
  </p:cSld>
  <p:clrMapOvr>
    <a:masterClrMapping/>
  </p:clrMapOvr>
  <p:transition spd="slow" advTm="1000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4435-6699-42BC-9304-9AC34488BD4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18591"/>
      </p:ext>
    </p:extLst>
  </p:cSld>
  <p:clrMapOvr>
    <a:masterClrMapping/>
  </p:clrMapOvr>
  <p:transition spd="slow" advTm="1000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DAFA-D9F7-42A2-96C2-97AB31DB1C78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226575"/>
      </p:ext>
    </p:extLst>
  </p:cSld>
  <p:clrMapOvr>
    <a:masterClrMapping/>
  </p:clrMapOvr>
  <p:transition spd="slow" advTm="1000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61D88-575F-445A-8E58-A44B6F3006C3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413584"/>
      </p:ext>
    </p:extLst>
  </p:cSld>
  <p:clrMapOvr>
    <a:masterClrMapping/>
  </p:clrMapOvr>
  <p:transition spd="slow" advTm="10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62C4-D670-4D20-82D9-9DB0758DCB72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09502"/>
      </p:ext>
    </p:extLst>
  </p:cSld>
  <p:clrMapOvr>
    <a:masterClrMapping/>
  </p:clrMapOvr>
  <p:transition spd="slow" advTm="1000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6C9BD-A9F8-4CC2-83DF-34328FC4914F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911508"/>
      </p:ext>
    </p:extLst>
  </p:cSld>
  <p:clrMapOvr>
    <a:masterClrMapping/>
  </p:clrMapOvr>
  <p:transition spd="slow" advTm="10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13F3-CBE5-43A0-AEE6-015F9936FC85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82134"/>
      </p:ext>
    </p:extLst>
  </p:cSld>
  <p:clrMapOvr>
    <a:masterClrMapping/>
  </p:clrMapOvr>
  <p:transition spd="slow" advTm="1000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solidFill>
                <a:srgbClr val="2F1311"/>
              </a:solidFill>
            </a:endParaRPr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934A-7722-4572-88BA-2D0B836FBA89}" type="slidenum">
              <a:rPr lang="en-CA">
                <a:solidFill>
                  <a:srgbClr val="2F1311"/>
                </a:solidFill>
              </a:rPr>
              <a:pPr>
                <a:defRPr/>
              </a:pPr>
              <a:t>‹#›</a:t>
            </a:fld>
            <a:endParaRPr lang="en-CA">
              <a:solidFill>
                <a:srgbClr val="2F13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431704"/>
      </p:ext>
    </p:extLst>
  </p:cSld>
  <p:clrMapOvr>
    <a:masterClrMapping/>
  </p:clrMapOvr>
  <p:transition spd="slow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4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5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6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2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7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image" Target="../media/image2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8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2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0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1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image" Target="../media/image2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2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image" Target="../media/image2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3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image" Target="../media/image2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image" Target="../media/image2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5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Relationship Id="rId14" Type="http://schemas.openxmlformats.org/officeDocument/2006/relationships/image" Target="../media/image2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6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Relationship Id="rId14" Type="http://schemas.openxmlformats.org/officeDocument/2006/relationships/image" Target="../media/image2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7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Relationship Id="rId14" Type="http://schemas.openxmlformats.org/officeDocument/2006/relationships/image" Target="../media/image2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8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Relationship Id="rId14" Type="http://schemas.openxmlformats.org/officeDocument/2006/relationships/image" Target="../media/image2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9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33F21-3620-459B-AFA9-35642417C027}" type="datetimeFigureOut">
              <a:rPr lang="en-US" smtClean="0"/>
              <a:t>11/9/2014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B8A41-5DA1-4E32-A255-A3C9179D0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12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83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14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55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97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6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65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47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66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07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B27159-FF35-4F09-8617-287F8D7A831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8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37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4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57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42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1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30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55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63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280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77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61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9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885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93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98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72" y="323"/>
                      <a:ext cx="1234" cy="2560"/>
                    </a:xfrm>
                    <a:custGeom>
                      <a:avLst/>
                      <a:gdLst>
                        <a:gd name="T0" fmla="*/ 363 w 1231"/>
                        <a:gd name="T1" fmla="*/ 283 h 2560"/>
                        <a:gd name="T2" fmla="*/ 441 w 1231"/>
                        <a:gd name="T3" fmla="*/ 115 h 2560"/>
                        <a:gd name="T4" fmla="*/ 609 w 1231"/>
                        <a:gd name="T5" fmla="*/ 7 h 2560"/>
                        <a:gd name="T6" fmla="*/ 947 w 1231"/>
                        <a:gd name="T7" fmla="*/ 61 h 2560"/>
                        <a:gd name="T8" fmla="*/ 1129 w 1231"/>
                        <a:gd name="T9" fmla="*/ 349 h 2560"/>
                        <a:gd name="T10" fmla="*/ 1033 w 1231"/>
                        <a:gd name="T11" fmla="*/ 769 h 2560"/>
                        <a:gd name="T12" fmla="*/ 995 w 1231"/>
                        <a:gd name="T13" fmla="*/ 943 h 2560"/>
                        <a:gd name="T14" fmla="*/ 1183 w 1231"/>
                        <a:gd name="T15" fmla="*/ 1075 h 2560"/>
                        <a:gd name="T16" fmla="*/ 1309 w 1231"/>
                        <a:gd name="T17" fmla="*/ 1525 h 2560"/>
                        <a:gd name="T18" fmla="*/ 1201 w 1231"/>
                        <a:gd name="T19" fmla="*/ 1969 h 2560"/>
                        <a:gd name="T20" fmla="*/ 959 w 1231"/>
                        <a:gd name="T21" fmla="*/ 2077 h 2560"/>
                        <a:gd name="T22" fmla="*/ 773 w 1231"/>
                        <a:gd name="T23" fmla="*/ 2059 h 2560"/>
                        <a:gd name="T24" fmla="*/ 707 w 1231"/>
                        <a:gd name="T25" fmla="*/ 2251 h 2560"/>
                        <a:gd name="T26" fmla="*/ 555 w 1231"/>
                        <a:gd name="T27" fmla="*/ 2527 h 2560"/>
                        <a:gd name="T28" fmla="*/ 237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85 w 1231"/>
                        <a:gd name="T37" fmla="*/ 1513 h 2560"/>
                        <a:gd name="T38" fmla="*/ 243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65 w 1231"/>
                        <a:gd name="T45" fmla="*/ 2431 h 2560"/>
                        <a:gd name="T46" fmla="*/ 626 w 1231"/>
                        <a:gd name="T47" fmla="*/ 2227 h 2560"/>
                        <a:gd name="T48" fmla="*/ 603 w 1231"/>
                        <a:gd name="T49" fmla="*/ 1807 h 2560"/>
                        <a:gd name="T50" fmla="*/ 519 w 1231"/>
                        <a:gd name="T51" fmla="*/ 1531 h 2560"/>
                        <a:gd name="T52" fmla="*/ 561 w 1231"/>
                        <a:gd name="T53" fmla="*/ 1459 h 2560"/>
                        <a:gd name="T54" fmla="*/ 677 w 1231"/>
                        <a:gd name="T55" fmla="*/ 1633 h 2560"/>
                        <a:gd name="T56" fmla="*/ 773 w 1231"/>
                        <a:gd name="T57" fmla="*/ 1933 h 2560"/>
                        <a:gd name="T58" fmla="*/ 1019 w 1231"/>
                        <a:gd name="T59" fmla="*/ 1963 h 2560"/>
                        <a:gd name="T60" fmla="*/ 1213 w 1231"/>
                        <a:gd name="T61" fmla="*/ 1687 h 2560"/>
                        <a:gd name="T62" fmla="*/ 1195 w 1231"/>
                        <a:gd name="T63" fmla="*/ 1273 h 2560"/>
                        <a:gd name="T64" fmla="*/ 935 w 1231"/>
                        <a:gd name="T65" fmla="*/ 1057 h 2560"/>
                        <a:gd name="T66" fmla="*/ 731 w 1231"/>
                        <a:gd name="T67" fmla="*/ 1129 h 2560"/>
                        <a:gd name="T68" fmla="*/ 603 w 1231"/>
                        <a:gd name="T69" fmla="*/ 1117 h 2560"/>
                        <a:gd name="T70" fmla="*/ 671 w 1231"/>
                        <a:gd name="T71" fmla="*/ 1033 h 2560"/>
                        <a:gd name="T72" fmla="*/ 863 w 1231"/>
                        <a:gd name="T73" fmla="*/ 937 h 2560"/>
                        <a:gd name="T74" fmla="*/ 1001 w 1231"/>
                        <a:gd name="T75" fmla="*/ 613 h 2560"/>
                        <a:gd name="T76" fmla="*/ 935 w 1231"/>
                        <a:gd name="T77" fmla="*/ 175 h 2560"/>
                        <a:gd name="T78" fmla="*/ 671 w 1231"/>
                        <a:gd name="T79" fmla="*/ 103 h 2560"/>
                        <a:gd name="T80" fmla="*/ 417 w 1231"/>
                        <a:gd name="T81" fmla="*/ 355 h 2560"/>
                        <a:gd name="T82" fmla="*/ 429 w 1231"/>
                        <a:gd name="T83" fmla="*/ 763 h 2560"/>
                        <a:gd name="T84" fmla="*/ 369 w 1231"/>
                        <a:gd name="T85" fmla="*/ 949 h 2560"/>
                        <a:gd name="T86" fmla="*/ 315 w 1231"/>
                        <a:gd name="T87" fmla="*/ 685 h 2560"/>
                        <a:gd name="T88" fmla="*/ 333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15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497 h 2071"/>
                        <a:gd name="T2" fmla="*/ 797 w 865"/>
                        <a:gd name="T3" fmla="*/ 324 h 2071"/>
                        <a:gd name="T4" fmla="*/ 863 w 865"/>
                        <a:gd name="T5" fmla="*/ 180 h 2071"/>
                        <a:gd name="T6" fmla="*/ 809 w 865"/>
                        <a:gd name="T7" fmla="*/ 192 h 2071"/>
                        <a:gd name="T8" fmla="*/ 749 w 865"/>
                        <a:gd name="T9" fmla="*/ 192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80 h 2071"/>
                        <a:gd name="T22" fmla="*/ 119 w 865"/>
                        <a:gd name="T23" fmla="*/ 378 h 2071"/>
                        <a:gd name="T24" fmla="*/ 131 w 865"/>
                        <a:gd name="T25" fmla="*/ 538 h 2071"/>
                        <a:gd name="T26" fmla="*/ 173 w 865"/>
                        <a:gd name="T27" fmla="*/ 730 h 2071"/>
                        <a:gd name="T28" fmla="*/ 197 w 865"/>
                        <a:gd name="T29" fmla="*/ 824 h 2071"/>
                        <a:gd name="T30" fmla="*/ 167 w 865"/>
                        <a:gd name="T31" fmla="*/ 908 h 2071"/>
                        <a:gd name="T32" fmla="*/ 65 w 865"/>
                        <a:gd name="T33" fmla="*/ 1046 h 2071"/>
                        <a:gd name="T34" fmla="*/ 17 w 865"/>
                        <a:gd name="T35" fmla="*/ 1197 h 2071"/>
                        <a:gd name="T36" fmla="*/ 5 w 865"/>
                        <a:gd name="T37" fmla="*/ 1446 h 2071"/>
                        <a:gd name="T38" fmla="*/ 47 w 865"/>
                        <a:gd name="T39" fmla="*/ 1618 h 2071"/>
                        <a:gd name="T40" fmla="*/ 131 w 865"/>
                        <a:gd name="T41" fmla="*/ 1768 h 2071"/>
                        <a:gd name="T42" fmla="*/ 299 w 865"/>
                        <a:gd name="T43" fmla="*/ 1843 h 2071"/>
                        <a:gd name="T44" fmla="*/ 425 w 865"/>
                        <a:gd name="T45" fmla="*/ 1838 h 2071"/>
                        <a:gd name="T46" fmla="*/ 467 w 865"/>
                        <a:gd name="T47" fmla="*/ 1848 h 2071"/>
                        <a:gd name="T48" fmla="*/ 497 w 865"/>
                        <a:gd name="T49" fmla="*/ 1910 h 2071"/>
                        <a:gd name="T50" fmla="*/ 497 w 865"/>
                        <a:gd name="T51" fmla="*/ 1823 h 2071"/>
                        <a:gd name="T52" fmla="*/ 557 w 865"/>
                        <a:gd name="T53" fmla="*/ 1648 h 2071"/>
                        <a:gd name="T54" fmla="*/ 617 w 865"/>
                        <a:gd name="T55" fmla="*/ 1533 h 2071"/>
                        <a:gd name="T56" fmla="*/ 581 w 865"/>
                        <a:gd name="T57" fmla="*/ 1570 h 2071"/>
                        <a:gd name="T58" fmla="*/ 515 w 865"/>
                        <a:gd name="T59" fmla="*/ 1690 h 2071"/>
                        <a:gd name="T60" fmla="*/ 407 w 865"/>
                        <a:gd name="T61" fmla="*/ 1773 h 2071"/>
                        <a:gd name="T62" fmla="*/ 269 w 865"/>
                        <a:gd name="T63" fmla="*/ 1768 h 2071"/>
                        <a:gd name="T64" fmla="*/ 179 w 865"/>
                        <a:gd name="T65" fmla="*/ 1684 h 2071"/>
                        <a:gd name="T66" fmla="*/ 113 w 865"/>
                        <a:gd name="T67" fmla="*/ 1518 h 2071"/>
                        <a:gd name="T68" fmla="*/ 107 w 865"/>
                        <a:gd name="T69" fmla="*/ 1290 h 2071"/>
                        <a:gd name="T70" fmla="*/ 137 w 865"/>
                        <a:gd name="T71" fmla="*/ 1112 h 2071"/>
                        <a:gd name="T72" fmla="*/ 203 w 865"/>
                        <a:gd name="T73" fmla="*/ 992 h 2071"/>
                        <a:gd name="T74" fmla="*/ 323 w 865"/>
                        <a:gd name="T75" fmla="*/ 944 h 2071"/>
                        <a:gd name="T76" fmla="*/ 509 w 865"/>
                        <a:gd name="T77" fmla="*/ 998 h 2071"/>
                        <a:gd name="T78" fmla="*/ 611 w 865"/>
                        <a:gd name="T79" fmla="*/ 1046 h 2071"/>
                        <a:gd name="T80" fmla="*/ 665 w 865"/>
                        <a:gd name="T81" fmla="*/ 1022 h 2071"/>
                        <a:gd name="T82" fmla="*/ 659 w 865"/>
                        <a:gd name="T83" fmla="*/ 968 h 2071"/>
                        <a:gd name="T84" fmla="*/ 611 w 865"/>
                        <a:gd name="T85" fmla="*/ 926 h 2071"/>
                        <a:gd name="T86" fmla="*/ 497 w 865"/>
                        <a:gd name="T87" fmla="*/ 902 h 2071"/>
                        <a:gd name="T88" fmla="*/ 323 w 865"/>
                        <a:gd name="T89" fmla="*/ 832 h 2071"/>
                        <a:gd name="T90" fmla="*/ 233 w 865"/>
                        <a:gd name="T91" fmla="*/ 628 h 2071"/>
                        <a:gd name="T92" fmla="*/ 209 w 865"/>
                        <a:gd name="T93" fmla="*/ 390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64 h 2071"/>
                        <a:gd name="T102" fmla="*/ 737 w 865"/>
                        <a:gd name="T103" fmla="*/ 402 h 2071"/>
                        <a:gd name="T104" fmla="*/ 773 w 865"/>
                        <a:gd name="T105" fmla="*/ 550 h 2071"/>
                        <a:gd name="T106" fmla="*/ 809 w 865"/>
                        <a:gd name="T107" fmla="*/ 532 h 2071"/>
                        <a:gd name="T108" fmla="*/ 785 w 865"/>
                        <a:gd name="T109" fmla="*/ 497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srgbClr val="2F1311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5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61 h 521"/>
                      <a:gd name="T2" fmla="*/ 27 w 266"/>
                      <a:gd name="T3" fmla="*/ 325 h 521"/>
                      <a:gd name="T4" fmla="*/ 79 w 266"/>
                      <a:gd name="T5" fmla="*/ 45 h 521"/>
                      <a:gd name="T6" fmla="*/ 125 w 266"/>
                      <a:gd name="T7" fmla="*/ 3 h 521"/>
                      <a:gd name="T8" fmla="*/ 160 w 266"/>
                      <a:gd name="T9" fmla="*/ 39 h 521"/>
                      <a:gd name="T10" fmla="*/ 175 w 266"/>
                      <a:gd name="T11" fmla="*/ 155 h 521"/>
                      <a:gd name="T12" fmla="*/ 141 w 266"/>
                      <a:gd name="T13" fmla="*/ 325 h 521"/>
                      <a:gd name="T14" fmla="*/ 76 w 266"/>
                      <a:gd name="T15" fmla="*/ 555 h 521"/>
                      <a:gd name="T16" fmla="*/ 33 w 266"/>
                      <a:gd name="T17" fmla="*/ 579 h 521"/>
                      <a:gd name="T18" fmla="*/ 3 w 266"/>
                      <a:gd name="T19" fmla="*/ 561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26" y="1588"/>
                    <a:ext cx="398" cy="349"/>
                  </a:xfrm>
                  <a:custGeom>
                    <a:avLst/>
                    <a:gdLst>
                      <a:gd name="T0" fmla="*/ 152 w 392"/>
                      <a:gd name="T1" fmla="*/ 395 h 340"/>
                      <a:gd name="T2" fmla="*/ 16 w 392"/>
                      <a:gd name="T3" fmla="*/ 170 h 340"/>
                      <a:gd name="T4" fmla="*/ 4 w 392"/>
                      <a:gd name="T5" fmla="*/ 85 h 340"/>
                      <a:gd name="T6" fmla="*/ 28 w 392"/>
                      <a:gd name="T7" fmla="*/ 3 h 340"/>
                      <a:gd name="T8" fmla="*/ 191 w 392"/>
                      <a:gd name="T9" fmla="*/ 53 h 340"/>
                      <a:gd name="T10" fmla="*/ 370 w 392"/>
                      <a:gd name="T11" fmla="*/ 146 h 340"/>
                      <a:gd name="T12" fmla="*/ 541 w 392"/>
                      <a:gd name="T13" fmla="*/ 313 h 340"/>
                      <a:gd name="T14" fmla="*/ 575 w 392"/>
                      <a:gd name="T15" fmla="*/ 538 h 340"/>
                      <a:gd name="T16" fmla="*/ 504 w 392"/>
                      <a:gd name="T17" fmla="*/ 656 h 340"/>
                      <a:gd name="T18" fmla="*/ 361 w 392"/>
                      <a:gd name="T19" fmla="*/ 622 h 340"/>
                      <a:gd name="T20" fmla="*/ 152 w 392"/>
                      <a:gd name="T21" fmla="*/ 395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73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251 h 558"/>
                      <a:gd name="T2" fmla="*/ 16 w 151"/>
                      <a:gd name="T3" fmla="*/ 65 h 558"/>
                      <a:gd name="T4" fmla="*/ 29 w 151"/>
                      <a:gd name="T5" fmla="*/ 3 h 558"/>
                      <a:gd name="T6" fmla="*/ 44 w 151"/>
                      <a:gd name="T7" fmla="*/ 27 h 558"/>
                      <a:gd name="T8" fmla="*/ 59 w 151"/>
                      <a:gd name="T9" fmla="*/ 251 h 558"/>
                      <a:gd name="T10" fmla="*/ 61 w 151"/>
                      <a:gd name="T11" fmla="*/ 642 h 558"/>
                      <a:gd name="T12" fmla="*/ 41 w 151"/>
                      <a:gd name="T13" fmla="*/ 822 h 558"/>
                      <a:gd name="T14" fmla="*/ 15 w 151"/>
                      <a:gd name="T15" fmla="*/ 778 h 558"/>
                      <a:gd name="T16" fmla="*/ 0 w 151"/>
                      <a:gd name="T17" fmla="*/ 476 h 558"/>
                      <a:gd name="T18" fmla="*/ 15 w 151"/>
                      <a:gd name="T19" fmla="*/ 251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49 w 392"/>
                      <a:gd name="T1" fmla="*/ 35 h 253"/>
                      <a:gd name="T2" fmla="*/ 255 w 392"/>
                      <a:gd name="T3" fmla="*/ 19 h 253"/>
                      <a:gd name="T4" fmla="*/ 301 w 392"/>
                      <a:gd name="T5" fmla="*/ 7 h 253"/>
                      <a:gd name="T6" fmla="*/ 313 w 392"/>
                      <a:gd name="T7" fmla="*/ 35 h 253"/>
                      <a:gd name="T8" fmla="*/ 273 w 392"/>
                      <a:gd name="T9" fmla="*/ 71 h 253"/>
                      <a:gd name="T10" fmla="*/ 167 w 392"/>
                      <a:gd name="T11" fmla="*/ 120 h 253"/>
                      <a:gd name="T12" fmla="*/ 37 w 392"/>
                      <a:gd name="T13" fmla="*/ 133 h 253"/>
                      <a:gd name="T14" fmla="*/ 1 w 392"/>
                      <a:gd name="T15" fmla="*/ 101 h 253"/>
                      <a:gd name="T16" fmla="*/ 43 w 392"/>
                      <a:gd name="T17" fmla="*/ 61 h 253"/>
                      <a:gd name="T18" fmla="*/ 149 w 392"/>
                      <a:gd name="T19" fmla="*/ 35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48 w 238"/>
                      <a:gd name="T1" fmla="*/ 157 h 386"/>
                      <a:gd name="T2" fmla="*/ 23 w 238"/>
                      <a:gd name="T3" fmla="*/ 112 h 386"/>
                      <a:gd name="T4" fmla="*/ 0 w 238"/>
                      <a:gd name="T5" fmla="*/ 58 h 386"/>
                      <a:gd name="T6" fmla="*/ 23 w 238"/>
                      <a:gd name="T7" fmla="*/ 12 h 386"/>
                      <a:gd name="T8" fmla="*/ 69 w 238"/>
                      <a:gd name="T9" fmla="*/ 24 h 386"/>
                      <a:gd name="T10" fmla="*/ 105 w 238"/>
                      <a:gd name="T11" fmla="*/ 76 h 386"/>
                      <a:gd name="T12" fmla="*/ 136 w 238"/>
                      <a:gd name="T13" fmla="*/ 178 h 386"/>
                      <a:gd name="T14" fmla="*/ 117 w 238"/>
                      <a:gd name="T15" fmla="*/ 219 h 386"/>
                      <a:gd name="T16" fmla="*/ 99 w 238"/>
                      <a:gd name="T17" fmla="*/ 206 h 386"/>
                      <a:gd name="T18" fmla="*/ 48 w 238"/>
                      <a:gd name="T19" fmla="*/ 157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2F1311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1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2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7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6199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F1311"/>
                </a:solidFill>
                <a:latin typeface="Arial" charset="0"/>
              </a:endParaRPr>
            </a:p>
          </p:txBody>
        </p:sp>
      </p:grpSp>
      <p:sp>
        <p:nvSpPr>
          <p:cNvPr id="6201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620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6203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4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2F1311"/>
              </a:solidFill>
              <a:latin typeface="Arial" charset="0"/>
            </a:endParaRPr>
          </a:p>
        </p:txBody>
      </p:sp>
      <p:sp>
        <p:nvSpPr>
          <p:cNvPr id="6205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685ADA-8964-41BA-8E41-841C2F3A17EA}" type="slidenum">
              <a:rPr lang="en-CA">
                <a:solidFill>
                  <a:srgbClr val="2F1311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solidFill>
                <a:srgbClr val="2F131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61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1" grpId="0"/>
      <p:bldP spid="620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620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womcam.org/" TargetMode="External"/><Relationship Id="rId2" Type="http://schemas.openxmlformats.org/officeDocument/2006/relationships/hyperlink" Target="mailto:hopeforwidows@yahoo.com" TargetMode="Externa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5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3.xml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0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0362"/>
          </a:xfrm>
        </p:spPr>
        <p:txBody>
          <a:bodyPr>
            <a:normAutofit fontScale="90000"/>
          </a:bodyPr>
          <a:lstStyle/>
          <a:p>
            <a:pPr lvl="0">
              <a:spcBef>
                <a:spcPts val="770"/>
              </a:spcBef>
            </a:pPr>
            <a:r>
              <a:rPr lang="en-US" b="1" dirty="0" smtClean="0">
                <a:solidFill>
                  <a:srgbClr val="7030A0"/>
                </a:solidFill>
                <a:effectLst/>
                <a:latin typeface="Arial"/>
                <a:ea typeface="Calibri"/>
                <a:cs typeface="Times New Roman"/>
              </a:rPr>
              <a:t>Hope for the Widows &amp; Orphans Ministries </a:t>
            </a:r>
            <a:br>
              <a:rPr lang="en-US" b="1" dirty="0" smtClean="0">
                <a:solidFill>
                  <a:srgbClr val="7030A0"/>
                </a:solidFill>
                <a:effectLst/>
                <a:latin typeface="Arial"/>
                <a:ea typeface="Calibri"/>
                <a:cs typeface="Times New Roman"/>
              </a:rPr>
            </a:br>
            <a:r>
              <a:rPr lang="en-US" b="1" dirty="0" smtClean="0">
                <a:solidFill>
                  <a:srgbClr val="7030A0"/>
                </a:solidFill>
                <a:effectLst/>
                <a:latin typeface="Arial"/>
                <a:ea typeface="Calibri"/>
                <a:cs typeface="Times New Roman"/>
              </a:rPr>
              <a:t>(HWOM)</a:t>
            </a:r>
            <a:r>
              <a:rPr lang="en-US" sz="4000" b="1" dirty="0">
                <a:solidFill>
                  <a:srgbClr val="7030A0"/>
                </a:solidFill>
                <a:ea typeface="Calibri"/>
                <a:cs typeface="Times New Roman"/>
              </a:rPr>
              <a:t/>
            </a:r>
            <a:br>
              <a:rPr lang="en-US" sz="4000" b="1" dirty="0">
                <a:solidFill>
                  <a:srgbClr val="7030A0"/>
                </a:solidFill>
                <a:ea typeface="Calibri"/>
                <a:cs typeface="Times New Roman"/>
              </a:rPr>
            </a:br>
            <a:r>
              <a:rPr lang="fr-FR" dirty="0" smtClean="0">
                <a:solidFill>
                  <a:srgbClr val="00B0F0"/>
                </a:solidFill>
                <a:ea typeface="Times New Roman"/>
                <a:cs typeface="Times New Roman"/>
              </a:rPr>
              <a:t>P. O. Box 276 Bamenda </a:t>
            </a:r>
            <a:r>
              <a:rPr lang="en-US" sz="1800" dirty="0" smtClean="0">
                <a:solidFill>
                  <a:prstClr val="black">
                    <a:tint val="75000"/>
                  </a:prstClr>
                </a:solidFill>
                <a:latin typeface="Times New Roman"/>
                <a:ea typeface="Times New Roman"/>
              </a:rPr>
              <a:t/>
            </a:r>
            <a:br>
              <a:rPr lang="en-US" sz="1800" dirty="0" smtClean="0">
                <a:solidFill>
                  <a:prstClr val="black">
                    <a:tint val="75000"/>
                  </a:prstClr>
                </a:solidFill>
                <a:latin typeface="Times New Roman"/>
                <a:ea typeface="Times New Roman"/>
              </a:rPr>
            </a:br>
            <a:r>
              <a:rPr lang="fr-FR" dirty="0" smtClean="0">
                <a:solidFill>
                  <a:srgbClr val="00B0F0"/>
                </a:solidFill>
                <a:ea typeface="Times New Roman"/>
                <a:cs typeface="Times New Roman"/>
              </a:rPr>
              <a:t>Email: </a:t>
            </a:r>
            <a:r>
              <a:rPr lang="fr-FR" u="sng" dirty="0" smtClean="0">
                <a:solidFill>
                  <a:srgbClr val="00B0F0"/>
                </a:solidFill>
                <a:ea typeface="Times New Roman"/>
                <a:cs typeface="Times New Roman"/>
                <a:hlinkClick r:id="rId2"/>
              </a:rPr>
              <a:t>hopeforwidows@yahoo.com</a:t>
            </a:r>
            <a:r>
              <a:rPr lang="en-US" dirty="0" smtClean="0">
                <a:solidFill>
                  <a:srgbClr val="00B0F0"/>
                </a:solidFill>
                <a:ea typeface="Times New Roman"/>
                <a:cs typeface="Times New Roman"/>
              </a:rPr>
              <a:t> </a:t>
            </a:r>
            <a:r>
              <a:rPr lang="en-US" sz="1800" dirty="0" smtClean="0">
                <a:solidFill>
                  <a:prstClr val="black">
                    <a:tint val="75000"/>
                  </a:prstClr>
                </a:solidFill>
                <a:latin typeface="Times New Roman"/>
                <a:ea typeface="Times New Roman"/>
              </a:rPr>
              <a:t/>
            </a:r>
            <a:br>
              <a:rPr lang="en-US" sz="1800" dirty="0" smtClean="0">
                <a:solidFill>
                  <a:prstClr val="black">
                    <a:tint val="75000"/>
                  </a:prstClr>
                </a:solidFill>
                <a:latin typeface="Times New Roman"/>
                <a:ea typeface="Times New Roman"/>
              </a:rPr>
            </a:br>
            <a:r>
              <a:rPr lang="en-US" dirty="0" smtClean="0">
                <a:solidFill>
                  <a:srgbClr val="00B0F0"/>
                </a:solidFill>
                <a:ea typeface="Times New Roman"/>
                <a:cs typeface="Times New Roman"/>
              </a:rPr>
              <a:t>Website: </a:t>
            </a:r>
            <a:r>
              <a:rPr lang="en-US" u="sng" dirty="0" smtClean="0">
                <a:solidFill>
                  <a:srgbClr val="00B0F0"/>
                </a:solidFill>
                <a:ea typeface="Times New Roman"/>
                <a:cs typeface="Times New Roman"/>
                <a:hlinkClick r:id="rId3"/>
              </a:rPr>
              <a:t>www.hwomcam.org</a:t>
            </a:r>
            <a:r>
              <a:rPr lang="en-US" sz="1800" dirty="0" smtClean="0">
                <a:solidFill>
                  <a:prstClr val="black">
                    <a:tint val="75000"/>
                  </a:prstClr>
                </a:solidFill>
                <a:latin typeface="Times New Roman"/>
                <a:ea typeface="Times New Roman"/>
              </a:rPr>
              <a:t/>
            </a:r>
            <a:br>
              <a:rPr lang="en-US" sz="1800" dirty="0" smtClean="0">
                <a:solidFill>
                  <a:prstClr val="black">
                    <a:tint val="75000"/>
                  </a:prstClr>
                </a:solidFill>
                <a:latin typeface="Times New Roman"/>
                <a:ea typeface="Times New Roman"/>
              </a:rPr>
            </a:br>
            <a:r>
              <a:rPr lang="en-US" dirty="0" smtClean="0">
                <a:solidFill>
                  <a:srgbClr val="00B0F0"/>
                </a:solidFill>
                <a:ea typeface="Times New Roman"/>
                <a:cs typeface="Times New Roman"/>
              </a:rPr>
              <a:t>Tel: (237) 776-222-01</a:t>
            </a:r>
            <a:r>
              <a:rPr lang="en-US" sz="1800" dirty="0" smtClean="0">
                <a:solidFill>
                  <a:prstClr val="black">
                    <a:tint val="75000"/>
                  </a:prstClr>
                </a:solidFill>
                <a:latin typeface="Times New Roman"/>
                <a:ea typeface="Times New Roman"/>
              </a:rPr>
              <a:t/>
            </a:r>
            <a:br>
              <a:rPr lang="en-US" sz="1800" dirty="0" smtClean="0">
                <a:solidFill>
                  <a:prstClr val="black">
                    <a:tint val="75000"/>
                  </a:prstClr>
                </a:solidFill>
                <a:latin typeface="Times New Roman"/>
                <a:ea typeface="Times New Roman"/>
              </a:rPr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5987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Widows suffer from all forms of violence: 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969963"/>
            <a:ext cx="1944688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7D47D">
                    <a:lumMod val="20000"/>
                    <a:lumOff val="80000"/>
                  </a:srgbClr>
                </a:solidFill>
                <a:latin typeface="Arial" charset="0"/>
              </a:rPr>
              <a:t>Physical</a:t>
            </a:r>
            <a:br>
              <a:rPr lang="en-US" sz="2400" dirty="0">
                <a:solidFill>
                  <a:srgbClr val="F7D47D">
                    <a:lumMod val="20000"/>
                    <a:lumOff val="80000"/>
                  </a:srgbClr>
                </a:solidFill>
                <a:latin typeface="Arial" charset="0"/>
              </a:rPr>
            </a:br>
            <a:r>
              <a:rPr lang="en-US" sz="2400" dirty="0">
                <a:solidFill>
                  <a:srgbClr val="F7D47D">
                    <a:lumMod val="20000"/>
                    <a:lumOff val="80000"/>
                  </a:srgbClr>
                </a:solidFill>
                <a:latin typeface="Arial" charset="0"/>
              </a:rPr>
              <a:t>Violence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075" y="3030538"/>
            <a:ext cx="223202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7D47D">
                    <a:lumMod val="20000"/>
                    <a:lumOff val="80000"/>
                  </a:srgbClr>
                </a:solidFill>
                <a:latin typeface="Arial" charset="0"/>
              </a:rPr>
              <a:t>Psychological</a:t>
            </a:r>
            <a:br>
              <a:rPr lang="en-US" sz="2400" dirty="0">
                <a:solidFill>
                  <a:srgbClr val="F7D47D">
                    <a:lumMod val="20000"/>
                    <a:lumOff val="80000"/>
                  </a:srgbClr>
                </a:solidFill>
                <a:latin typeface="Arial" charset="0"/>
              </a:rPr>
            </a:br>
            <a:r>
              <a:rPr lang="en-US" sz="2400" dirty="0">
                <a:solidFill>
                  <a:srgbClr val="F7D47D">
                    <a:lumMod val="20000"/>
                    <a:lumOff val="80000"/>
                  </a:srgbClr>
                </a:solidFill>
                <a:latin typeface="Arial" charset="0"/>
              </a:rPr>
              <a:t>Violence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80975" y="5084763"/>
            <a:ext cx="223202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7D47D">
                    <a:lumMod val="20000"/>
                    <a:lumOff val="80000"/>
                  </a:srgbClr>
                </a:solidFill>
                <a:latin typeface="Arial" charset="0"/>
              </a:rPr>
              <a:t>Economic</a:t>
            </a:r>
            <a:br>
              <a:rPr lang="en-US" sz="2400" dirty="0">
                <a:solidFill>
                  <a:srgbClr val="F7D47D">
                    <a:lumMod val="20000"/>
                    <a:lumOff val="80000"/>
                  </a:srgbClr>
                </a:solidFill>
                <a:latin typeface="Arial" charset="0"/>
              </a:rPr>
            </a:br>
            <a:r>
              <a:rPr lang="en-US" sz="2400" dirty="0">
                <a:solidFill>
                  <a:srgbClr val="F7D47D">
                    <a:lumMod val="20000"/>
                    <a:lumOff val="80000"/>
                  </a:srgbClr>
                </a:solidFill>
                <a:latin typeface="Arial" charset="0"/>
              </a:rPr>
              <a:t>Violence</a:t>
            </a:r>
          </a:p>
        </p:txBody>
      </p:sp>
    </p:spTree>
    <p:extLst>
      <p:ext uri="{BB962C8B-B14F-4D97-AF65-F5344CB8AC3E}">
        <p14:creationId xmlns:p14="http://schemas.microsoft.com/office/powerpoint/2010/main" val="1530087230"/>
      </p:ext>
    </p:extLst>
  </p:cSld>
  <p:clrMapOvr>
    <a:masterClrMapping/>
  </p:clrMapOvr>
  <p:transition spd="slow" advTm="10000"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84213" y="3175"/>
            <a:ext cx="7477125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DOMAINS OF ACTIVITIES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</p:nvPr>
        </p:nvGraphicFramePr>
        <p:xfrm>
          <a:off x="0" y="980729"/>
          <a:ext cx="9144000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1885546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8313" y="5157788"/>
            <a:ext cx="3384550" cy="1008062"/>
          </a:xfrm>
        </p:spPr>
        <p:txBody>
          <a:bodyPr/>
          <a:lstStyle/>
          <a:p>
            <a:pPr algn="ctr">
              <a:defRPr/>
            </a:pPr>
            <a:r>
              <a:rPr lang="en-US" sz="2800" dirty="0" smtClean="0">
                <a:solidFill>
                  <a:schemeClr val="bg2"/>
                </a:solidFill>
                <a:latin typeface="+mj-lt"/>
              </a:rPr>
              <a:t>One on One</a:t>
            </a:r>
            <a:br>
              <a:rPr lang="en-US" sz="2800" dirty="0" smtClean="0">
                <a:solidFill>
                  <a:schemeClr val="bg2"/>
                </a:solidFill>
                <a:latin typeface="+mj-lt"/>
              </a:rPr>
            </a:br>
            <a:r>
              <a:rPr lang="en-US" sz="2800" dirty="0" smtClean="0">
                <a:solidFill>
                  <a:schemeClr val="bg2"/>
                </a:solidFill>
                <a:latin typeface="+mj-lt"/>
              </a:rPr>
              <a:t>Old &amp; Young</a:t>
            </a:r>
            <a:endParaRPr lang="en-US" sz="28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560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052736"/>
            <a:ext cx="4067944" cy="372349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9952" y="3068960"/>
            <a:ext cx="4500244" cy="309634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4932040" y="1124743"/>
            <a:ext cx="3744416" cy="1234227"/>
          </a:xfrm>
          <a:prstGeom prst="rect">
            <a:avLst/>
          </a:prstGeom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spcCol="1270" anchor="ctr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 smtClean="0">
                <a:latin typeface="+mj-lt"/>
              </a:rPr>
              <a:t>COUNSELING &amp; SPIRITUAL SUPPORT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3707564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547813" y="188913"/>
            <a:ext cx="6202362" cy="1143000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SPIRITUAL  COUNSELING &amp; SUPPORT </a:t>
            </a:r>
            <a:br>
              <a:rPr lang="en-US" sz="2800" b="1" dirty="0" smtClean="0">
                <a:solidFill>
                  <a:schemeClr val="bg2"/>
                </a:solidFill>
              </a:rPr>
            </a:br>
            <a:r>
              <a:rPr lang="en-US" sz="2800" b="1" dirty="0" smtClean="0">
                <a:solidFill>
                  <a:schemeClr val="bg2"/>
                </a:solidFill>
              </a:rPr>
              <a:t>(Evangelism &amp; Prayers)</a:t>
            </a:r>
          </a:p>
        </p:txBody>
      </p:sp>
      <p:pic>
        <p:nvPicPr>
          <p:cNvPr id="2662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556792"/>
            <a:ext cx="4310000" cy="388843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30" name="Picture 7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7342" r="16923" b="4675"/>
          <a:stretch/>
        </p:blipFill>
        <p:spPr>
          <a:xfrm>
            <a:off x="4499992" y="3501008"/>
            <a:ext cx="4242899" cy="309195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1383657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SPIRITUAL  COUNSELING &amp; SUPPORT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Comforting widows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76" y="1692817"/>
            <a:ext cx="3779848" cy="434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30202"/>
            <a:ext cx="4038600" cy="426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37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>
          <a:xfrm>
            <a:off x="5219700" y="908050"/>
            <a:ext cx="3600450" cy="1081088"/>
          </a:xfrm>
        </p:spPr>
        <p:txBody>
          <a:bodyPr/>
          <a:lstStyle/>
          <a:p>
            <a:pPr algn="ctr">
              <a:defRPr/>
            </a:pPr>
            <a:r>
              <a:rPr lang="en-US" sz="2800" dirty="0" smtClean="0">
                <a:solidFill>
                  <a:schemeClr val="bg2"/>
                </a:solidFill>
                <a:latin typeface="+mj-lt"/>
              </a:rPr>
              <a:t>Preparing </a:t>
            </a:r>
            <a:br>
              <a:rPr lang="en-US" sz="2800" dirty="0" smtClean="0">
                <a:solidFill>
                  <a:schemeClr val="bg2"/>
                </a:solidFill>
                <a:latin typeface="+mj-lt"/>
              </a:rPr>
            </a:br>
            <a:r>
              <a:rPr lang="en-US" sz="2800" dirty="0" smtClean="0">
                <a:solidFill>
                  <a:schemeClr val="bg2"/>
                </a:solidFill>
                <a:latin typeface="+mj-lt"/>
              </a:rPr>
              <a:t>Orphans </a:t>
            </a:r>
            <a:br>
              <a:rPr lang="en-US" sz="2800" dirty="0" smtClean="0">
                <a:solidFill>
                  <a:schemeClr val="bg2"/>
                </a:solidFill>
                <a:latin typeface="+mj-lt"/>
              </a:rPr>
            </a:br>
            <a:r>
              <a:rPr lang="en-US" sz="2800" dirty="0" smtClean="0">
                <a:solidFill>
                  <a:schemeClr val="bg2"/>
                </a:solidFill>
                <a:latin typeface="+mj-lt"/>
              </a:rPr>
              <a:t>to 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F</a:t>
            </a:r>
            <a:r>
              <a:rPr lang="en-US" sz="2800" dirty="0" smtClean="0">
                <a:solidFill>
                  <a:schemeClr val="bg2"/>
                </a:solidFill>
                <a:latin typeface="+mj-lt"/>
              </a:rPr>
              <a:t>ace Life</a:t>
            </a:r>
          </a:p>
        </p:txBody>
      </p:sp>
      <p:pic>
        <p:nvPicPr>
          <p:cNvPr id="29702" name="Picture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936" y="2564904"/>
            <a:ext cx="4105275" cy="390525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70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836713"/>
            <a:ext cx="4392487" cy="331236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2288109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3" descr="C:\Users\Home Office\Documents\DCIM\111_PANA\COH 2010-Mira in Nd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707" y="-99392"/>
            <a:ext cx="9636781" cy="712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Title 6"/>
          <p:cNvSpPr>
            <a:spLocks noGrp="1"/>
          </p:cNvSpPr>
          <p:nvPr>
            <p:ph type="title"/>
          </p:nvPr>
        </p:nvSpPr>
        <p:spPr>
          <a:xfrm>
            <a:off x="2051050" y="-28575"/>
            <a:ext cx="7477125" cy="1143000"/>
          </a:xfrm>
        </p:spPr>
        <p:txBody>
          <a:bodyPr/>
          <a:lstStyle/>
          <a:p>
            <a:pPr algn="ctr">
              <a:defRPr/>
            </a:pP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Conference of Hope 2010</a:t>
            </a:r>
          </a:p>
        </p:txBody>
      </p:sp>
    </p:spTree>
    <p:extLst>
      <p:ext uri="{BB962C8B-B14F-4D97-AF65-F5344CB8AC3E}">
        <p14:creationId xmlns:p14="http://schemas.microsoft.com/office/powerpoint/2010/main" val="3868520462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971550" y="115888"/>
            <a:ext cx="7477125" cy="1143000"/>
          </a:xfrm>
        </p:spPr>
        <p:txBody>
          <a:bodyPr/>
          <a:lstStyle/>
          <a:p>
            <a:pPr algn="ctr"/>
            <a:r>
              <a:rPr lang="en-US" b="1" smtClean="0">
                <a:solidFill>
                  <a:schemeClr val="bg2"/>
                </a:solidFill>
              </a:rPr>
              <a:t>ORPHANS SPONSORSHIP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3831180"/>
              </p:ext>
            </p:extLst>
          </p:nvPr>
        </p:nvGraphicFramePr>
        <p:xfrm>
          <a:off x="250825" y="1268413"/>
          <a:ext cx="8558214" cy="4959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9107"/>
                <a:gridCol w="4279107"/>
              </a:tblGrid>
              <a:tr h="8511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j-lt"/>
                        </a:rPr>
                        <a:t>Formal Education</a:t>
                      </a:r>
                      <a:endParaRPr lang="en-US" sz="28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+mj-lt"/>
                      </a:endParaRPr>
                    </a:p>
                  </a:txBody>
                  <a:tcPr marL="91453" marR="91453" marT="45713" marB="45713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j-lt"/>
                        </a:rPr>
                        <a:t>Professional Training</a:t>
                      </a:r>
                      <a:endParaRPr lang="en-US" sz="28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+mj-lt"/>
                      </a:endParaRPr>
                    </a:p>
                  </a:txBody>
                  <a:tcPr marL="91453" marR="91453" marT="45713" marB="45713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9484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Primary School</a:t>
                      </a:r>
                    </a:p>
                  </a:txBody>
                  <a:tcPr marL="91453" marR="91453" marT="45713" marB="45713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Carpentry</a:t>
                      </a:r>
                    </a:p>
                  </a:txBody>
                  <a:tcPr marL="91453" marR="91453" marT="45713" marB="45713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98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Secondary School</a:t>
                      </a:r>
                    </a:p>
                  </a:txBody>
                  <a:tcPr marL="91453" marR="91453" marT="45713" marB="45713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Hairdressing</a:t>
                      </a:r>
                    </a:p>
                  </a:txBody>
                  <a:tcPr marL="91453" marR="91453" marT="45713" marB="45713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6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High School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91453" marR="91453" marT="45713" marB="45713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Tailoring</a:t>
                      </a:r>
                    </a:p>
                  </a:txBody>
                  <a:tcPr marL="91453" marR="91453" marT="45713" marB="45713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2249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+mj-lt"/>
                      </a:endParaRPr>
                    </a:p>
                  </a:txBody>
                  <a:tcPr marL="91453" marR="91453" marT="45713" marB="45713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Motor mechanics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91453" marR="91453" marT="45713" marB="45713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169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+mj-lt"/>
                      </a:endParaRPr>
                    </a:p>
                  </a:txBody>
                  <a:tcPr marL="91453" marR="91453" marT="45713" marB="45713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Metal Works</a:t>
                      </a:r>
                      <a:endParaRPr lang="en-US" sz="2400" dirty="0" smtClean="0">
                        <a:latin typeface="+mj-lt"/>
                      </a:endParaRPr>
                    </a:p>
                  </a:txBody>
                  <a:tcPr marL="91453" marR="91453" marT="45713" marB="45713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0567152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333375"/>
          <a:ext cx="7386638" cy="722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6638"/>
              </a:tblGrid>
              <a:tr h="72231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j-lt"/>
                        </a:rPr>
                        <a:t>Formal Education</a:t>
                      </a:r>
                      <a:endParaRPr lang="en-US" sz="32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+mj-lt"/>
                      </a:endParaRPr>
                    </a:p>
                  </a:txBody>
                  <a:tcPr marT="45636" marB="456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344" name="TextBox 1"/>
          <p:cNvSpPr txBox="1">
            <a:spLocks noChangeArrowheads="1"/>
          </p:cNvSpPr>
          <p:nvPr/>
        </p:nvSpPr>
        <p:spPr bwMode="auto">
          <a:xfrm>
            <a:off x="323850" y="1700213"/>
            <a:ext cx="842486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fontAlgn="t">
              <a:spcBef>
                <a:spcPct val="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</a:pPr>
            <a:r>
              <a:rPr lang="en-US" sz="2400" b="1" dirty="0">
                <a:solidFill>
                  <a:srgbClr val="2F1311"/>
                </a:solidFill>
                <a:latin typeface="Arial" charset="0"/>
              </a:rPr>
              <a:t>Pay Tuition</a:t>
            </a:r>
            <a:br>
              <a:rPr lang="en-US" sz="2400" b="1" dirty="0">
                <a:solidFill>
                  <a:srgbClr val="2F1311"/>
                </a:solidFill>
                <a:latin typeface="Arial" charset="0"/>
              </a:rPr>
            </a:br>
            <a:endParaRPr lang="en-US" sz="2400" b="1" dirty="0">
              <a:solidFill>
                <a:srgbClr val="2F1311"/>
              </a:solidFill>
              <a:latin typeface="Arial" charset="0"/>
            </a:endParaRPr>
          </a:p>
          <a:p>
            <a:pPr marL="342900" indent="-342900" fontAlgn="t">
              <a:spcBef>
                <a:spcPct val="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</a:pPr>
            <a:r>
              <a:rPr lang="en-US" sz="2400" b="1" dirty="0">
                <a:solidFill>
                  <a:srgbClr val="2F1311"/>
                </a:solidFill>
                <a:latin typeface="Arial" charset="0"/>
              </a:rPr>
              <a:t>School Supplies:</a:t>
            </a:r>
          </a:p>
          <a:p>
            <a:pPr marL="800100" lvl="1" indent="-342900" fontAlgn="t">
              <a:spcBef>
                <a:spcPct val="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</a:pPr>
            <a:r>
              <a:rPr lang="en-US" sz="2400" b="1" dirty="0">
                <a:solidFill>
                  <a:srgbClr val="2F1311"/>
                </a:solidFill>
                <a:latin typeface="Arial" charset="0"/>
              </a:rPr>
              <a:t>Uniforms</a:t>
            </a:r>
          </a:p>
          <a:p>
            <a:pPr marL="800100" lvl="1" indent="-342900" fontAlgn="t">
              <a:spcBef>
                <a:spcPct val="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</a:pPr>
            <a:r>
              <a:rPr lang="en-US" sz="2400" b="1" dirty="0">
                <a:solidFill>
                  <a:srgbClr val="2F1311"/>
                </a:solidFill>
                <a:latin typeface="Arial" charset="0"/>
              </a:rPr>
              <a:t>School Bags</a:t>
            </a:r>
          </a:p>
          <a:p>
            <a:pPr marL="800100" lvl="1" indent="-342900" fontAlgn="t">
              <a:spcBef>
                <a:spcPct val="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</a:pPr>
            <a:r>
              <a:rPr lang="en-US" sz="2400" b="1" dirty="0">
                <a:solidFill>
                  <a:srgbClr val="2F1311"/>
                </a:solidFill>
                <a:latin typeface="Arial" charset="0"/>
              </a:rPr>
              <a:t>School Shoes/Socks</a:t>
            </a:r>
            <a:br>
              <a:rPr lang="en-US" sz="2400" b="1" dirty="0">
                <a:solidFill>
                  <a:srgbClr val="2F1311"/>
                </a:solidFill>
                <a:latin typeface="Arial" charset="0"/>
              </a:rPr>
            </a:br>
            <a:endParaRPr lang="en-US" sz="2400" b="1" dirty="0">
              <a:solidFill>
                <a:srgbClr val="2F1311"/>
              </a:solidFill>
              <a:latin typeface="Arial" charset="0"/>
            </a:endParaRPr>
          </a:p>
          <a:p>
            <a:pPr marL="342900" indent="-342900" fontAlgn="t">
              <a:spcBef>
                <a:spcPct val="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</a:pPr>
            <a:r>
              <a:rPr lang="en-US" sz="2400" b="1" dirty="0">
                <a:solidFill>
                  <a:srgbClr val="2F1311"/>
                </a:solidFill>
                <a:latin typeface="Arial" charset="0"/>
              </a:rPr>
              <a:t>Writing Materials:</a:t>
            </a:r>
          </a:p>
          <a:p>
            <a:pPr marL="800100" lvl="1" indent="-342900" fontAlgn="t">
              <a:spcBef>
                <a:spcPct val="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</a:pPr>
            <a:r>
              <a:rPr lang="en-US" sz="2400" b="1" dirty="0">
                <a:solidFill>
                  <a:srgbClr val="2F1311"/>
                </a:solidFill>
                <a:latin typeface="Arial" charset="0"/>
              </a:rPr>
              <a:t>Textbooks</a:t>
            </a:r>
          </a:p>
          <a:p>
            <a:pPr marL="800100" lvl="1" indent="-342900" fontAlgn="t">
              <a:spcBef>
                <a:spcPct val="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</a:pPr>
            <a:r>
              <a:rPr lang="en-US" sz="2400" b="1" dirty="0">
                <a:solidFill>
                  <a:srgbClr val="2F1311"/>
                </a:solidFill>
                <a:latin typeface="Arial" charset="0"/>
              </a:rPr>
              <a:t>Exercise Books</a:t>
            </a:r>
          </a:p>
          <a:p>
            <a:pPr marL="800100" lvl="1" indent="-342900" fontAlgn="t">
              <a:spcBef>
                <a:spcPct val="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</a:pPr>
            <a:r>
              <a:rPr lang="en-US" sz="2400" b="1" dirty="0">
                <a:solidFill>
                  <a:srgbClr val="2F1311"/>
                </a:solidFill>
                <a:latin typeface="Arial" charset="0"/>
              </a:rPr>
              <a:t>Pens, Pencils, Rulers, </a:t>
            </a:r>
            <a:r>
              <a:rPr lang="en-US" sz="2400" b="1" dirty="0" err="1">
                <a:solidFill>
                  <a:srgbClr val="2F1311"/>
                </a:solidFill>
                <a:latin typeface="Arial" charset="0"/>
              </a:rPr>
              <a:t>etc</a:t>
            </a:r>
            <a:endParaRPr lang="en-US" sz="2400" b="1" dirty="0">
              <a:solidFill>
                <a:srgbClr val="2F1311"/>
              </a:solidFill>
              <a:latin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</a:pPr>
            <a:endParaRPr lang="en-US" sz="2400" b="1" dirty="0">
              <a:solidFill>
                <a:srgbClr val="2F1311"/>
              </a:solidFill>
              <a:latin typeface="Arial" charset="0"/>
            </a:endParaRPr>
          </a:p>
        </p:txBody>
      </p:sp>
      <p:pic>
        <p:nvPicPr>
          <p:cNvPr id="5" name="Picture 4" descr="I:\OSP 2010-2011 Bel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4358" y="1732045"/>
            <a:ext cx="4364355" cy="367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2740864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4"/>
          <p:cNvSpPr>
            <a:spLocks noGrp="1"/>
          </p:cNvSpPr>
          <p:nvPr>
            <p:ph type="title"/>
          </p:nvPr>
        </p:nvSpPr>
        <p:spPr>
          <a:xfrm>
            <a:off x="2771775" y="1588"/>
            <a:ext cx="3632200" cy="1143000"/>
          </a:xfrm>
        </p:spPr>
        <p:txBody>
          <a:bodyPr/>
          <a:lstStyle/>
          <a:p>
            <a:pPr algn="ctr"/>
            <a:r>
              <a:rPr lang="en-US" sz="2800" b="1" smtClean="0">
                <a:solidFill>
                  <a:schemeClr val="bg2"/>
                </a:solidFill>
              </a:rPr>
              <a:t>Giving Them a Sense of Belonging</a:t>
            </a:r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68413"/>
            <a:ext cx="9144000" cy="6042025"/>
          </a:xfrm>
          <a:noFill/>
        </p:spPr>
      </p:pic>
    </p:spTree>
    <p:extLst>
      <p:ext uri="{BB962C8B-B14F-4D97-AF65-F5344CB8AC3E}">
        <p14:creationId xmlns:p14="http://schemas.microsoft.com/office/powerpoint/2010/main" val="1355073902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Founder/Family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990600"/>
            <a:ext cx="6553200" cy="5486400"/>
          </a:xfrm>
        </p:spPr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Mirabelle, Sam, Chantal, Kevin &amp; Nina KARAWA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78852" name="Picture 4" descr="E0FB33B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6365387" cy="1250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62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0584"/>
            <a:ext cx="9166025" cy="6669360"/>
          </a:xfrm>
          <a:effectLst>
            <a:softEdge rad="112500"/>
          </a:effectLst>
        </p:spPr>
      </p:pic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755650" y="5849938"/>
            <a:ext cx="7920038" cy="1008062"/>
          </a:xfrm>
        </p:spPr>
        <p:txBody>
          <a:bodyPr/>
          <a:lstStyle/>
          <a:p>
            <a:pPr algn="ctr">
              <a:defRPr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Extremely needy orphans are provided with blankets, bush lamps and kerosene to enhance studies.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6290662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14400" y="333375"/>
          <a:ext cx="7386638" cy="722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6638"/>
              </a:tblGrid>
              <a:tr h="72231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atin typeface="+mj-lt"/>
                        </a:rPr>
                        <a:t>Professional Training</a:t>
                      </a:r>
                      <a:endParaRPr lang="en-US" sz="32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+mj-lt"/>
                      </a:endParaRPr>
                    </a:p>
                  </a:txBody>
                  <a:tcPr marT="45636" marB="456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368" name="TextBox 1"/>
          <p:cNvSpPr txBox="1">
            <a:spLocks noChangeArrowheads="1"/>
          </p:cNvSpPr>
          <p:nvPr/>
        </p:nvSpPr>
        <p:spPr bwMode="auto">
          <a:xfrm>
            <a:off x="323850" y="1733550"/>
            <a:ext cx="58324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</a:pPr>
            <a:r>
              <a:rPr lang="en-US" sz="2400" b="1">
                <a:solidFill>
                  <a:srgbClr val="2F1311"/>
                </a:solidFill>
                <a:latin typeface="Arial" charset="0"/>
              </a:rPr>
              <a:t>Pay tuition or </a:t>
            </a:r>
            <a:br>
              <a:rPr lang="en-US" sz="2400" b="1">
                <a:solidFill>
                  <a:srgbClr val="2F1311"/>
                </a:solidFill>
                <a:latin typeface="Arial" charset="0"/>
              </a:rPr>
            </a:br>
            <a:r>
              <a:rPr lang="en-US" sz="2400" b="1">
                <a:solidFill>
                  <a:srgbClr val="2F1311"/>
                </a:solidFill>
                <a:latin typeface="Arial" charset="0"/>
              </a:rPr>
              <a:t>apprenticeship fees</a:t>
            </a:r>
            <a:br>
              <a:rPr lang="en-US" sz="2400" b="1">
                <a:solidFill>
                  <a:srgbClr val="2F1311"/>
                </a:solidFill>
                <a:latin typeface="Arial" charset="0"/>
              </a:rPr>
            </a:br>
            <a:endParaRPr lang="en-US" sz="2400" b="1">
              <a:solidFill>
                <a:srgbClr val="2F1311"/>
              </a:solidFill>
              <a:latin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</a:pPr>
            <a:r>
              <a:rPr lang="en-US" sz="2400" b="1">
                <a:solidFill>
                  <a:srgbClr val="2F1311"/>
                </a:solidFill>
                <a:latin typeface="Arial" charset="0"/>
              </a:rPr>
              <a:t>Buy work tools </a:t>
            </a:r>
            <a:br>
              <a:rPr lang="en-US" sz="2400" b="1">
                <a:solidFill>
                  <a:srgbClr val="2F1311"/>
                </a:solidFill>
                <a:latin typeface="Arial" charset="0"/>
              </a:rPr>
            </a:br>
            <a:r>
              <a:rPr lang="en-US" sz="2400" b="1">
                <a:solidFill>
                  <a:srgbClr val="2F1311"/>
                </a:solidFill>
                <a:latin typeface="Arial" charset="0"/>
              </a:rPr>
              <a:t>(if applicable)</a:t>
            </a:r>
            <a:br>
              <a:rPr lang="en-US" sz="2400" b="1">
                <a:solidFill>
                  <a:srgbClr val="2F1311"/>
                </a:solidFill>
                <a:latin typeface="Arial" charset="0"/>
              </a:rPr>
            </a:br>
            <a:endParaRPr lang="en-US" sz="2400" b="1">
              <a:solidFill>
                <a:srgbClr val="2F1311"/>
              </a:solidFill>
              <a:latin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</a:pPr>
            <a:r>
              <a:rPr lang="en-US" sz="2400" b="1">
                <a:solidFill>
                  <a:srgbClr val="2F1311"/>
                </a:solidFill>
                <a:latin typeface="Arial" charset="0"/>
              </a:rPr>
              <a:t>Provide starting </a:t>
            </a:r>
            <a:br>
              <a:rPr lang="en-US" sz="2400" b="1">
                <a:solidFill>
                  <a:srgbClr val="2F1311"/>
                </a:solidFill>
                <a:latin typeface="Arial" charset="0"/>
              </a:rPr>
            </a:br>
            <a:r>
              <a:rPr lang="en-US" sz="2400" b="1">
                <a:solidFill>
                  <a:srgbClr val="2F1311"/>
                </a:solidFill>
                <a:latin typeface="Arial" charset="0"/>
              </a:rPr>
              <a:t>capital upon completion</a:t>
            </a:r>
            <a:br>
              <a:rPr lang="en-US" sz="2400" b="1">
                <a:solidFill>
                  <a:srgbClr val="2F1311"/>
                </a:solidFill>
                <a:latin typeface="Arial" charset="0"/>
              </a:rPr>
            </a:br>
            <a:endParaRPr lang="en-US" sz="2400" b="1">
              <a:solidFill>
                <a:srgbClr val="2F1311"/>
              </a:solidFill>
              <a:latin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</a:pPr>
            <a:r>
              <a:rPr lang="en-US" sz="2400" b="1">
                <a:solidFill>
                  <a:srgbClr val="2F1311"/>
                </a:solidFill>
                <a:latin typeface="Arial" charset="0"/>
              </a:rPr>
              <a:t>Supervise until they are well established and on their own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</a:pPr>
            <a:endParaRPr lang="en-US" sz="2400" b="1">
              <a:solidFill>
                <a:srgbClr val="2F1311"/>
              </a:solidFill>
              <a:latin typeface="Arial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935" y="1484784"/>
            <a:ext cx="3232216" cy="2736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" t="8923" r="18145" b="9641"/>
          <a:stretch/>
        </p:blipFill>
        <p:spPr>
          <a:xfrm>
            <a:off x="5485047" y="3861048"/>
            <a:ext cx="3486209" cy="2655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26501191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388" y="188913"/>
            <a:ext cx="4040187" cy="639762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latin typeface="+mj-lt"/>
              </a:rPr>
              <a:t>Motor Mechanics</a:t>
            </a:r>
            <a:endParaRPr lang="en-US" dirty="0">
              <a:latin typeface="+mj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6463" y="2133600"/>
            <a:ext cx="4041775" cy="855663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latin typeface="+mj-lt"/>
              </a:rPr>
              <a:t>Edward </a:t>
            </a:r>
            <a:r>
              <a:rPr lang="en-US" dirty="0" smtClean="0">
                <a:latin typeface="+mj-lt"/>
              </a:rPr>
              <a:t>Graduates with a diploma </a:t>
            </a:r>
            <a:endParaRPr lang="en-US" dirty="0">
              <a:latin typeface="+mj-lt"/>
            </a:endParaRPr>
          </a:p>
        </p:txBody>
      </p:sp>
      <p:pic>
        <p:nvPicPr>
          <p:cNvPr id="48134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052736"/>
            <a:ext cx="4293306" cy="302433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3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9952" y="3284984"/>
            <a:ext cx="4680520" cy="324279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0641544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ea typeface="Calibri"/>
                <a:cs typeface="Times New Roman"/>
              </a:rPr>
              <a:t>INCOME GENERATING ACTIVITIES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800" b="1" dirty="0" smtClean="0">
                <a:ea typeface="Calibri"/>
                <a:cs typeface="Times New Roman"/>
              </a:rPr>
              <a:t>Economic </a:t>
            </a:r>
            <a:r>
              <a:rPr lang="en-US" sz="4800" b="1" dirty="0">
                <a:ea typeface="Calibri"/>
                <a:cs typeface="Times New Roman"/>
              </a:rPr>
              <a:t>Empowerment for </a:t>
            </a:r>
            <a:r>
              <a:rPr lang="en-US" sz="4800" b="1" dirty="0" smtClean="0">
                <a:ea typeface="Calibri"/>
                <a:cs typeface="Times New Roman"/>
              </a:rPr>
              <a:t>self-sustenance</a:t>
            </a:r>
            <a:endParaRPr lang="en-US" sz="4800" dirty="0">
              <a:ea typeface="Calibri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49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116013" y="371475"/>
            <a:ext cx="6840537" cy="6153150"/>
            <a:chOff x="3149243" y="-712134"/>
            <a:chExt cx="6710484" cy="7315495"/>
          </a:xfrm>
        </p:grpSpPr>
        <p:sp>
          <p:nvSpPr>
            <p:cNvPr id="12" name="Diamond 11"/>
            <p:cNvSpPr/>
            <p:nvPr/>
          </p:nvSpPr>
          <p:spPr>
            <a:xfrm rot="18869909">
              <a:off x="2793287" y="-56444"/>
              <a:ext cx="7315495" cy="6004116"/>
            </a:xfrm>
            <a:prstGeom prst="diamond">
              <a:avLst/>
            </a:prstGeom>
            <a:gradFill>
              <a:gsLst>
                <a:gs pos="0">
                  <a:srgbClr val="FFEFD1">
                    <a:alpha val="13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16200000" scaled="0"/>
            </a:gra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3149243" y="441057"/>
              <a:ext cx="1885912" cy="1885495"/>
            </a:xfrm>
            <a:custGeom>
              <a:avLst/>
              <a:gdLst>
                <a:gd name="connsiteX0" fmla="*/ 0 w 1885854"/>
                <a:gd name="connsiteY0" fmla="*/ 314315 h 1885854"/>
                <a:gd name="connsiteX1" fmla="*/ 314315 w 1885854"/>
                <a:gd name="connsiteY1" fmla="*/ 0 h 1885854"/>
                <a:gd name="connsiteX2" fmla="*/ 1571539 w 1885854"/>
                <a:gd name="connsiteY2" fmla="*/ 0 h 1885854"/>
                <a:gd name="connsiteX3" fmla="*/ 1885854 w 1885854"/>
                <a:gd name="connsiteY3" fmla="*/ 314315 h 1885854"/>
                <a:gd name="connsiteX4" fmla="*/ 1885854 w 1885854"/>
                <a:gd name="connsiteY4" fmla="*/ 1571539 h 1885854"/>
                <a:gd name="connsiteX5" fmla="*/ 1571539 w 1885854"/>
                <a:gd name="connsiteY5" fmla="*/ 1885854 h 1885854"/>
                <a:gd name="connsiteX6" fmla="*/ 314315 w 1885854"/>
                <a:gd name="connsiteY6" fmla="*/ 1885854 h 1885854"/>
                <a:gd name="connsiteX7" fmla="*/ 0 w 1885854"/>
                <a:gd name="connsiteY7" fmla="*/ 1571539 h 1885854"/>
                <a:gd name="connsiteX8" fmla="*/ 0 w 1885854"/>
                <a:gd name="connsiteY8" fmla="*/ 314315 h 1885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5854" h="1885854">
                  <a:moveTo>
                    <a:pt x="0" y="314315"/>
                  </a:moveTo>
                  <a:cubicBezTo>
                    <a:pt x="0" y="140724"/>
                    <a:pt x="140724" y="0"/>
                    <a:pt x="314315" y="0"/>
                  </a:cubicBezTo>
                  <a:lnTo>
                    <a:pt x="1571539" y="0"/>
                  </a:lnTo>
                  <a:cubicBezTo>
                    <a:pt x="1745130" y="0"/>
                    <a:pt x="1885854" y="140724"/>
                    <a:pt x="1885854" y="314315"/>
                  </a:cubicBezTo>
                  <a:lnTo>
                    <a:pt x="1885854" y="1571539"/>
                  </a:lnTo>
                  <a:cubicBezTo>
                    <a:pt x="1885854" y="1745130"/>
                    <a:pt x="1745130" y="1885854"/>
                    <a:pt x="1571539" y="1885854"/>
                  </a:cubicBezTo>
                  <a:lnTo>
                    <a:pt x="314315" y="1885854"/>
                  </a:lnTo>
                  <a:cubicBezTo>
                    <a:pt x="140724" y="1885854"/>
                    <a:pt x="0" y="1745130"/>
                    <a:pt x="0" y="1571539"/>
                  </a:cubicBezTo>
                  <a:lnTo>
                    <a:pt x="0" y="314315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91120" tIns="191120" rIns="191120" bIns="191120" spcCol="1270" anchor="ctr"/>
            <a:lstStyle/>
            <a:p>
              <a:pPr algn="ctr" defTabSz="11557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000" b="1" dirty="0">
                  <a:solidFill>
                    <a:srgbClr val="F7D47D">
                      <a:lumMod val="20000"/>
                      <a:lumOff val="80000"/>
                    </a:srgbClr>
                  </a:solidFill>
                  <a:latin typeface="Arial"/>
                </a:rPr>
                <a:t>Small Livestock </a:t>
              </a:r>
              <a:r>
                <a:rPr lang="en-US" sz="2000" b="1" dirty="0">
                  <a:solidFill>
                    <a:srgbClr val="F7D47D">
                      <a:lumMod val="20000"/>
                      <a:lumOff val="80000"/>
                    </a:srgbClr>
                  </a:solidFill>
                  <a:latin typeface="Arial"/>
                </a:rPr>
                <a:t>Production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7973815" y="371224"/>
              <a:ext cx="1885912" cy="1885496"/>
            </a:xfrm>
            <a:custGeom>
              <a:avLst/>
              <a:gdLst>
                <a:gd name="connsiteX0" fmla="*/ 0 w 1885854"/>
                <a:gd name="connsiteY0" fmla="*/ 314315 h 1885854"/>
                <a:gd name="connsiteX1" fmla="*/ 314315 w 1885854"/>
                <a:gd name="connsiteY1" fmla="*/ 0 h 1885854"/>
                <a:gd name="connsiteX2" fmla="*/ 1571539 w 1885854"/>
                <a:gd name="connsiteY2" fmla="*/ 0 h 1885854"/>
                <a:gd name="connsiteX3" fmla="*/ 1885854 w 1885854"/>
                <a:gd name="connsiteY3" fmla="*/ 314315 h 1885854"/>
                <a:gd name="connsiteX4" fmla="*/ 1885854 w 1885854"/>
                <a:gd name="connsiteY4" fmla="*/ 1571539 h 1885854"/>
                <a:gd name="connsiteX5" fmla="*/ 1571539 w 1885854"/>
                <a:gd name="connsiteY5" fmla="*/ 1885854 h 1885854"/>
                <a:gd name="connsiteX6" fmla="*/ 314315 w 1885854"/>
                <a:gd name="connsiteY6" fmla="*/ 1885854 h 1885854"/>
                <a:gd name="connsiteX7" fmla="*/ 0 w 1885854"/>
                <a:gd name="connsiteY7" fmla="*/ 1571539 h 1885854"/>
                <a:gd name="connsiteX8" fmla="*/ 0 w 1885854"/>
                <a:gd name="connsiteY8" fmla="*/ 314315 h 1885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5854" h="1885854">
                  <a:moveTo>
                    <a:pt x="0" y="314315"/>
                  </a:moveTo>
                  <a:cubicBezTo>
                    <a:pt x="0" y="140724"/>
                    <a:pt x="140724" y="0"/>
                    <a:pt x="314315" y="0"/>
                  </a:cubicBezTo>
                  <a:lnTo>
                    <a:pt x="1571539" y="0"/>
                  </a:lnTo>
                  <a:cubicBezTo>
                    <a:pt x="1745130" y="0"/>
                    <a:pt x="1885854" y="140724"/>
                    <a:pt x="1885854" y="314315"/>
                  </a:cubicBezTo>
                  <a:lnTo>
                    <a:pt x="1885854" y="1571539"/>
                  </a:lnTo>
                  <a:cubicBezTo>
                    <a:pt x="1885854" y="1745130"/>
                    <a:pt x="1745130" y="1885854"/>
                    <a:pt x="1571539" y="1885854"/>
                  </a:cubicBezTo>
                  <a:lnTo>
                    <a:pt x="314315" y="1885854"/>
                  </a:lnTo>
                  <a:cubicBezTo>
                    <a:pt x="140724" y="1885854"/>
                    <a:pt x="0" y="1745130"/>
                    <a:pt x="0" y="1571539"/>
                  </a:cubicBezTo>
                  <a:lnTo>
                    <a:pt x="0" y="314315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91120" tIns="191120" rIns="191120" bIns="191120" spcCol="1270" anchor="ctr"/>
            <a:lstStyle/>
            <a:p>
              <a:pPr algn="ctr" defTabSz="11557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000" b="1" dirty="0">
                  <a:solidFill>
                    <a:srgbClr val="F7D47D">
                      <a:lumMod val="20000"/>
                      <a:lumOff val="80000"/>
                    </a:srgbClr>
                  </a:solidFill>
                  <a:latin typeface="Arial"/>
                </a:rPr>
                <a:t>Food Crop Production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49243" y="3672256"/>
              <a:ext cx="1885912" cy="1887383"/>
            </a:xfrm>
            <a:custGeom>
              <a:avLst/>
              <a:gdLst>
                <a:gd name="connsiteX0" fmla="*/ 0 w 1885854"/>
                <a:gd name="connsiteY0" fmla="*/ 314315 h 1885854"/>
                <a:gd name="connsiteX1" fmla="*/ 314315 w 1885854"/>
                <a:gd name="connsiteY1" fmla="*/ 0 h 1885854"/>
                <a:gd name="connsiteX2" fmla="*/ 1571539 w 1885854"/>
                <a:gd name="connsiteY2" fmla="*/ 0 h 1885854"/>
                <a:gd name="connsiteX3" fmla="*/ 1885854 w 1885854"/>
                <a:gd name="connsiteY3" fmla="*/ 314315 h 1885854"/>
                <a:gd name="connsiteX4" fmla="*/ 1885854 w 1885854"/>
                <a:gd name="connsiteY4" fmla="*/ 1571539 h 1885854"/>
                <a:gd name="connsiteX5" fmla="*/ 1571539 w 1885854"/>
                <a:gd name="connsiteY5" fmla="*/ 1885854 h 1885854"/>
                <a:gd name="connsiteX6" fmla="*/ 314315 w 1885854"/>
                <a:gd name="connsiteY6" fmla="*/ 1885854 h 1885854"/>
                <a:gd name="connsiteX7" fmla="*/ 0 w 1885854"/>
                <a:gd name="connsiteY7" fmla="*/ 1571539 h 1885854"/>
                <a:gd name="connsiteX8" fmla="*/ 0 w 1885854"/>
                <a:gd name="connsiteY8" fmla="*/ 314315 h 1885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5854" h="1885854">
                  <a:moveTo>
                    <a:pt x="0" y="314315"/>
                  </a:moveTo>
                  <a:cubicBezTo>
                    <a:pt x="0" y="140724"/>
                    <a:pt x="140724" y="0"/>
                    <a:pt x="314315" y="0"/>
                  </a:cubicBezTo>
                  <a:lnTo>
                    <a:pt x="1571539" y="0"/>
                  </a:lnTo>
                  <a:cubicBezTo>
                    <a:pt x="1745130" y="0"/>
                    <a:pt x="1885854" y="140724"/>
                    <a:pt x="1885854" y="314315"/>
                  </a:cubicBezTo>
                  <a:lnTo>
                    <a:pt x="1885854" y="1571539"/>
                  </a:lnTo>
                  <a:cubicBezTo>
                    <a:pt x="1885854" y="1745130"/>
                    <a:pt x="1745130" y="1885854"/>
                    <a:pt x="1571539" y="1885854"/>
                  </a:cubicBezTo>
                  <a:lnTo>
                    <a:pt x="314315" y="1885854"/>
                  </a:lnTo>
                  <a:cubicBezTo>
                    <a:pt x="140724" y="1885854"/>
                    <a:pt x="0" y="1745130"/>
                    <a:pt x="0" y="1571539"/>
                  </a:cubicBezTo>
                  <a:lnTo>
                    <a:pt x="0" y="314315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91120" tIns="191120" rIns="191120" bIns="191120" spcCol="1270" anchor="ctr"/>
            <a:lstStyle/>
            <a:p>
              <a:pPr algn="ctr" defTabSz="11557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000" b="1" dirty="0">
                  <a:solidFill>
                    <a:srgbClr val="F7D47D">
                      <a:lumMod val="20000"/>
                      <a:lumOff val="80000"/>
                    </a:srgbClr>
                  </a:solidFill>
                  <a:latin typeface="Arial"/>
                </a:rPr>
                <a:t>Market Gardening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7973815" y="3672256"/>
              <a:ext cx="1885912" cy="1887383"/>
            </a:xfrm>
            <a:custGeom>
              <a:avLst/>
              <a:gdLst>
                <a:gd name="connsiteX0" fmla="*/ 0 w 1885854"/>
                <a:gd name="connsiteY0" fmla="*/ 314315 h 1885854"/>
                <a:gd name="connsiteX1" fmla="*/ 314315 w 1885854"/>
                <a:gd name="connsiteY1" fmla="*/ 0 h 1885854"/>
                <a:gd name="connsiteX2" fmla="*/ 1571539 w 1885854"/>
                <a:gd name="connsiteY2" fmla="*/ 0 h 1885854"/>
                <a:gd name="connsiteX3" fmla="*/ 1885854 w 1885854"/>
                <a:gd name="connsiteY3" fmla="*/ 314315 h 1885854"/>
                <a:gd name="connsiteX4" fmla="*/ 1885854 w 1885854"/>
                <a:gd name="connsiteY4" fmla="*/ 1571539 h 1885854"/>
                <a:gd name="connsiteX5" fmla="*/ 1571539 w 1885854"/>
                <a:gd name="connsiteY5" fmla="*/ 1885854 h 1885854"/>
                <a:gd name="connsiteX6" fmla="*/ 314315 w 1885854"/>
                <a:gd name="connsiteY6" fmla="*/ 1885854 h 1885854"/>
                <a:gd name="connsiteX7" fmla="*/ 0 w 1885854"/>
                <a:gd name="connsiteY7" fmla="*/ 1571539 h 1885854"/>
                <a:gd name="connsiteX8" fmla="*/ 0 w 1885854"/>
                <a:gd name="connsiteY8" fmla="*/ 314315 h 1885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5854" h="1885854">
                  <a:moveTo>
                    <a:pt x="0" y="314315"/>
                  </a:moveTo>
                  <a:cubicBezTo>
                    <a:pt x="0" y="140724"/>
                    <a:pt x="140724" y="0"/>
                    <a:pt x="314315" y="0"/>
                  </a:cubicBezTo>
                  <a:lnTo>
                    <a:pt x="1571539" y="0"/>
                  </a:lnTo>
                  <a:cubicBezTo>
                    <a:pt x="1745130" y="0"/>
                    <a:pt x="1885854" y="140724"/>
                    <a:pt x="1885854" y="314315"/>
                  </a:cubicBezTo>
                  <a:lnTo>
                    <a:pt x="1885854" y="1571539"/>
                  </a:lnTo>
                  <a:cubicBezTo>
                    <a:pt x="1885854" y="1745130"/>
                    <a:pt x="1745130" y="1885854"/>
                    <a:pt x="1571539" y="1885854"/>
                  </a:cubicBezTo>
                  <a:lnTo>
                    <a:pt x="314315" y="1885854"/>
                  </a:lnTo>
                  <a:cubicBezTo>
                    <a:pt x="140724" y="1885854"/>
                    <a:pt x="0" y="1745130"/>
                    <a:pt x="0" y="1571539"/>
                  </a:cubicBezTo>
                  <a:lnTo>
                    <a:pt x="0" y="314315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91120" tIns="191120" rIns="191120" bIns="191120" spcCol="1270" anchor="ctr"/>
            <a:lstStyle/>
            <a:p>
              <a:pPr algn="ctr" defTabSz="11557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400" b="1" dirty="0">
                  <a:solidFill>
                    <a:srgbClr val="F7D47D">
                      <a:lumMod val="20000"/>
                      <a:lumOff val="80000"/>
                    </a:srgbClr>
                  </a:solidFill>
                  <a:latin typeface="Arial"/>
                </a:rPr>
                <a:t>Tailoring &amp; Knitting</a:t>
              </a:r>
            </a:p>
          </p:txBody>
        </p:sp>
      </p:grpSp>
      <p:sp>
        <p:nvSpPr>
          <p:cNvPr id="13315" name="Title 3"/>
          <p:cNvSpPr>
            <a:spLocks noGrp="1"/>
          </p:cNvSpPr>
          <p:nvPr>
            <p:ph type="title"/>
          </p:nvPr>
        </p:nvSpPr>
        <p:spPr>
          <a:xfrm>
            <a:off x="2805113" y="1844675"/>
            <a:ext cx="3556000" cy="266382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INCOME GENERATING ACTIVITIES</a:t>
            </a:r>
            <a:br>
              <a:rPr lang="en-US" dirty="0" smtClean="0">
                <a:solidFill>
                  <a:schemeClr val="bg2"/>
                </a:solidFill>
              </a:rPr>
            </a:br>
            <a:r>
              <a:rPr lang="en-US" sz="1000" dirty="0" smtClean="0">
                <a:solidFill>
                  <a:schemeClr val="bg2"/>
                </a:solidFill>
              </a:rPr>
              <a:t/>
            </a:r>
            <a:br>
              <a:rPr lang="en-US" sz="1000" dirty="0" smtClean="0">
                <a:solidFill>
                  <a:schemeClr val="bg2"/>
                </a:solidFill>
              </a:rPr>
            </a:br>
            <a:r>
              <a:rPr lang="en-US" dirty="0" smtClean="0">
                <a:solidFill>
                  <a:schemeClr val="bg2"/>
                </a:solidFill>
              </a:rPr>
              <a:t>Promoting Self-Sustenance</a:t>
            </a:r>
            <a:br>
              <a:rPr lang="en-US" dirty="0" smtClean="0">
                <a:solidFill>
                  <a:schemeClr val="bg2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>
              <a:solidFill>
                <a:schemeClr val="bg2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513138" y="174625"/>
            <a:ext cx="1885950" cy="1884363"/>
          </a:xfrm>
          <a:custGeom>
            <a:avLst/>
            <a:gdLst>
              <a:gd name="connsiteX0" fmla="*/ 0 w 1885854"/>
              <a:gd name="connsiteY0" fmla="*/ 314315 h 1885854"/>
              <a:gd name="connsiteX1" fmla="*/ 314315 w 1885854"/>
              <a:gd name="connsiteY1" fmla="*/ 0 h 1885854"/>
              <a:gd name="connsiteX2" fmla="*/ 1571539 w 1885854"/>
              <a:gd name="connsiteY2" fmla="*/ 0 h 1885854"/>
              <a:gd name="connsiteX3" fmla="*/ 1885854 w 1885854"/>
              <a:gd name="connsiteY3" fmla="*/ 314315 h 1885854"/>
              <a:gd name="connsiteX4" fmla="*/ 1885854 w 1885854"/>
              <a:gd name="connsiteY4" fmla="*/ 1571539 h 1885854"/>
              <a:gd name="connsiteX5" fmla="*/ 1571539 w 1885854"/>
              <a:gd name="connsiteY5" fmla="*/ 1885854 h 1885854"/>
              <a:gd name="connsiteX6" fmla="*/ 314315 w 1885854"/>
              <a:gd name="connsiteY6" fmla="*/ 1885854 h 1885854"/>
              <a:gd name="connsiteX7" fmla="*/ 0 w 1885854"/>
              <a:gd name="connsiteY7" fmla="*/ 1571539 h 1885854"/>
              <a:gd name="connsiteX8" fmla="*/ 0 w 1885854"/>
              <a:gd name="connsiteY8" fmla="*/ 314315 h 1885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5854" h="1885854">
                <a:moveTo>
                  <a:pt x="0" y="314315"/>
                </a:moveTo>
                <a:cubicBezTo>
                  <a:pt x="0" y="140724"/>
                  <a:pt x="140724" y="0"/>
                  <a:pt x="314315" y="0"/>
                </a:cubicBezTo>
                <a:lnTo>
                  <a:pt x="1571539" y="0"/>
                </a:lnTo>
                <a:cubicBezTo>
                  <a:pt x="1745130" y="0"/>
                  <a:pt x="1885854" y="140724"/>
                  <a:pt x="1885854" y="314315"/>
                </a:cubicBezTo>
                <a:lnTo>
                  <a:pt x="1885854" y="1571539"/>
                </a:lnTo>
                <a:cubicBezTo>
                  <a:pt x="1885854" y="1745130"/>
                  <a:pt x="1745130" y="1885854"/>
                  <a:pt x="1571539" y="1885854"/>
                </a:cubicBezTo>
                <a:lnTo>
                  <a:pt x="314315" y="1885854"/>
                </a:lnTo>
                <a:cubicBezTo>
                  <a:pt x="140724" y="1885854"/>
                  <a:pt x="0" y="1745130"/>
                  <a:pt x="0" y="1571539"/>
                </a:cubicBezTo>
                <a:lnTo>
                  <a:pt x="0" y="314315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91120" tIns="191120" rIns="191120" bIns="191120" spcCol="1270" anchor="ctr"/>
          <a:lstStyle/>
          <a:p>
            <a:pPr algn="ctr" defTabSz="11557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400" b="1" dirty="0">
                <a:solidFill>
                  <a:srgbClr val="F7D47D">
                    <a:lumMod val="20000"/>
                    <a:lumOff val="80000"/>
                  </a:srgbClr>
                </a:solidFill>
                <a:latin typeface="Arial"/>
              </a:rPr>
              <a:t>Petty Trading</a:t>
            </a:r>
          </a:p>
        </p:txBody>
      </p:sp>
      <p:sp>
        <p:nvSpPr>
          <p:cNvPr id="19" name="Freeform 18"/>
          <p:cNvSpPr/>
          <p:nvPr/>
        </p:nvSpPr>
        <p:spPr>
          <a:xfrm>
            <a:off x="3513138" y="4713288"/>
            <a:ext cx="1885950" cy="1885950"/>
          </a:xfrm>
          <a:custGeom>
            <a:avLst/>
            <a:gdLst>
              <a:gd name="connsiteX0" fmla="*/ 0 w 1885854"/>
              <a:gd name="connsiteY0" fmla="*/ 314315 h 1885854"/>
              <a:gd name="connsiteX1" fmla="*/ 314315 w 1885854"/>
              <a:gd name="connsiteY1" fmla="*/ 0 h 1885854"/>
              <a:gd name="connsiteX2" fmla="*/ 1571539 w 1885854"/>
              <a:gd name="connsiteY2" fmla="*/ 0 h 1885854"/>
              <a:gd name="connsiteX3" fmla="*/ 1885854 w 1885854"/>
              <a:gd name="connsiteY3" fmla="*/ 314315 h 1885854"/>
              <a:gd name="connsiteX4" fmla="*/ 1885854 w 1885854"/>
              <a:gd name="connsiteY4" fmla="*/ 1571539 h 1885854"/>
              <a:gd name="connsiteX5" fmla="*/ 1571539 w 1885854"/>
              <a:gd name="connsiteY5" fmla="*/ 1885854 h 1885854"/>
              <a:gd name="connsiteX6" fmla="*/ 314315 w 1885854"/>
              <a:gd name="connsiteY6" fmla="*/ 1885854 h 1885854"/>
              <a:gd name="connsiteX7" fmla="*/ 0 w 1885854"/>
              <a:gd name="connsiteY7" fmla="*/ 1571539 h 1885854"/>
              <a:gd name="connsiteX8" fmla="*/ 0 w 1885854"/>
              <a:gd name="connsiteY8" fmla="*/ 314315 h 1885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85854" h="1885854">
                <a:moveTo>
                  <a:pt x="0" y="314315"/>
                </a:moveTo>
                <a:cubicBezTo>
                  <a:pt x="0" y="140724"/>
                  <a:pt x="140724" y="0"/>
                  <a:pt x="314315" y="0"/>
                </a:cubicBezTo>
                <a:lnTo>
                  <a:pt x="1571539" y="0"/>
                </a:lnTo>
                <a:cubicBezTo>
                  <a:pt x="1745130" y="0"/>
                  <a:pt x="1885854" y="140724"/>
                  <a:pt x="1885854" y="314315"/>
                </a:cubicBezTo>
                <a:lnTo>
                  <a:pt x="1885854" y="1571539"/>
                </a:lnTo>
                <a:cubicBezTo>
                  <a:pt x="1885854" y="1745130"/>
                  <a:pt x="1745130" y="1885854"/>
                  <a:pt x="1571539" y="1885854"/>
                </a:cubicBezTo>
                <a:lnTo>
                  <a:pt x="314315" y="1885854"/>
                </a:lnTo>
                <a:cubicBezTo>
                  <a:pt x="140724" y="1885854"/>
                  <a:pt x="0" y="1745130"/>
                  <a:pt x="0" y="1571539"/>
                </a:cubicBezTo>
                <a:lnTo>
                  <a:pt x="0" y="314315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91120" tIns="191120" rIns="191120" bIns="191120" spcCol="1270" anchor="ctr"/>
          <a:lstStyle/>
          <a:p>
            <a:pPr algn="ctr" defTabSz="11557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000" b="1" dirty="0">
                <a:solidFill>
                  <a:srgbClr val="F7D47D">
                    <a:lumMod val="20000"/>
                    <a:lumOff val="80000"/>
                  </a:srgbClr>
                </a:solidFill>
                <a:latin typeface="Arial"/>
              </a:rPr>
              <a:t>Homemade Products</a:t>
            </a:r>
          </a:p>
        </p:txBody>
      </p:sp>
    </p:spTree>
    <p:extLst>
      <p:ext uri="{BB962C8B-B14F-4D97-AF65-F5344CB8AC3E}">
        <p14:creationId xmlns:p14="http://schemas.microsoft.com/office/powerpoint/2010/main" val="2130984627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Food Crop Production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Hoes to ease crop cultivation for the widows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Improved Seed to increase/improve production</a:t>
            </a:r>
            <a:endParaRPr lang="en-US" dirty="0"/>
          </a:p>
        </p:txBody>
      </p:sp>
      <p:pic>
        <p:nvPicPr>
          <p:cNvPr id="7" name="Content Placeholder 6" descr="I:\Income generation Hoes 1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362200"/>
            <a:ext cx="3733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 descr="I:\Seed to widows Bafut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62200"/>
            <a:ext cx="4114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539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Food Crop Production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13188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Fertilizer for the widows to boast/increase crop production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52600"/>
            <a:ext cx="4041775" cy="91439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 Market gardening</a:t>
            </a:r>
            <a:endParaRPr lang="en-US" dirty="0"/>
          </a:p>
        </p:txBody>
      </p:sp>
      <p:pic>
        <p:nvPicPr>
          <p:cNvPr id="7" name="Content Placeholder 6" descr="I:\POS Fertilizer Ndu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08857"/>
            <a:ext cx="4040188" cy="26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607" y="3007420"/>
            <a:ext cx="2438611" cy="228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09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/>
          <p:cNvSpPr txBox="1">
            <a:spLocks/>
          </p:cNvSpPr>
          <p:nvPr/>
        </p:nvSpPr>
        <p:spPr bwMode="auto">
          <a:xfrm>
            <a:off x="-180975" y="188913"/>
            <a:ext cx="5113338" cy="71913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3"/>
              </a:buBlip>
              <a:defRPr sz="2000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1800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3200" dirty="0" smtClean="0">
                <a:solidFill>
                  <a:srgbClr val="F7D47D">
                    <a:lumMod val="20000"/>
                    <a:lumOff val="80000"/>
                  </a:srgbClr>
                </a:solidFill>
                <a:latin typeface="Arial"/>
              </a:rPr>
              <a:t>Livestock Production</a:t>
            </a:r>
            <a:endParaRPr lang="en-US" sz="3200" dirty="0">
              <a:solidFill>
                <a:srgbClr val="F7D47D">
                  <a:lumMod val="20000"/>
                  <a:lumOff val="80000"/>
                </a:srgbClr>
              </a:solidFill>
              <a:latin typeface="Arial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8313" y="1196975"/>
            <a:ext cx="3311525" cy="1152525"/>
          </a:xfrm>
        </p:spPr>
        <p:txBody>
          <a:bodyPr/>
          <a:lstStyle/>
          <a:p>
            <a:pPr lvl="1">
              <a:buSzPct val="60000"/>
              <a:buFont typeface="Wingdings" pitchFamily="2" charset="2"/>
              <a:buChar char="Ø"/>
              <a:defRPr/>
            </a:pPr>
            <a:r>
              <a:rPr lang="en-US" sz="3200" dirty="0" smtClean="0">
                <a:latin typeface="+mj-lt"/>
              </a:rPr>
              <a:t>Piglets</a:t>
            </a:r>
          </a:p>
          <a:p>
            <a:pPr lvl="1">
              <a:buSzPct val="60000"/>
              <a:buFont typeface="Wingdings" pitchFamily="2" charset="2"/>
              <a:buChar char="Ø"/>
              <a:defRPr/>
            </a:pPr>
            <a:r>
              <a:rPr lang="en-US" sz="3200" dirty="0" smtClean="0">
                <a:latin typeface="+mj-lt"/>
              </a:rPr>
              <a:t>Goats (kids)</a:t>
            </a:r>
            <a:endParaRPr lang="en-US" sz="3200" dirty="0">
              <a:latin typeface="+mj-lt"/>
            </a:endParaRPr>
          </a:p>
        </p:txBody>
      </p:sp>
      <p:pic>
        <p:nvPicPr>
          <p:cNvPr id="5018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07622">
            <a:off x="4610920" y="760321"/>
            <a:ext cx="3775068" cy="331695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21" y="3212976"/>
            <a:ext cx="2546678" cy="2635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325" y="4293096"/>
            <a:ext cx="2564027" cy="2399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28771307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Small Livestock Production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4040188" cy="990599"/>
          </a:xfrm>
        </p:spPr>
        <p:txBody>
          <a:bodyPr>
            <a:normAutofit fontScale="92500"/>
          </a:bodyPr>
          <a:lstStyle/>
          <a:p>
            <a:endParaRPr lang="en-US" dirty="0" smtClean="0"/>
          </a:p>
          <a:p>
            <a:r>
              <a:rPr lang="en-US" dirty="0" smtClean="0"/>
              <a:t>Piggery Project for self-reliance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750887"/>
          </a:xfrm>
        </p:spPr>
        <p:txBody>
          <a:bodyPr/>
          <a:lstStyle/>
          <a:p>
            <a:r>
              <a:rPr lang="en-US" dirty="0" smtClean="0"/>
              <a:t>Passing On the Seed </a:t>
            </a:r>
            <a:endParaRPr lang="en-US" dirty="0"/>
          </a:p>
        </p:txBody>
      </p:sp>
      <p:pic>
        <p:nvPicPr>
          <p:cNvPr id="7" name="Content Placeholder 6" descr="I:\POS Piggery Bafut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14600"/>
            <a:ext cx="3809999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684" y="2514600"/>
            <a:ext cx="4191316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36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Petty Trading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Selling of firewood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Crocheting of traditional caps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5" y="2286000"/>
            <a:ext cx="395135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3810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32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Grandmother of three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 smtClean="0"/>
              <a:t>KAYLA &amp; JOEL</a:t>
            </a:r>
            <a:endParaRPr lang="en-US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/>
              <a:t>IAN</a:t>
            </a:r>
            <a:endParaRPr lang="en-US" sz="4000" dirty="0"/>
          </a:p>
        </p:txBody>
      </p:sp>
      <p:pic>
        <p:nvPicPr>
          <p:cNvPr id="7" name="Content Placeholder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81269"/>
            <a:ext cx="4040188" cy="33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Home Office\Pictures\Mira and Woni July 2014\Mira &amp; Woni PP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342420"/>
            <a:ext cx="4041775" cy="361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81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108_16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907" y="3298463"/>
            <a:ext cx="4924169" cy="3284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7" name="Picture 5" descr="108_16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7945">
            <a:off x="4891552" y="968498"/>
            <a:ext cx="3671887" cy="2447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8" name="Picture 6" descr="108_16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9268">
            <a:off x="412558" y="531495"/>
            <a:ext cx="3635375" cy="2424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18105568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5589588"/>
            <a:ext cx="4040187" cy="639762"/>
          </a:xfrm>
        </p:spPr>
        <p:txBody>
          <a:bodyPr/>
          <a:lstStyle/>
          <a:p>
            <a:pPr algn="ctr">
              <a:defRPr/>
            </a:pPr>
            <a:r>
              <a:rPr lang="en-US" sz="2800" dirty="0" smtClean="0">
                <a:latin typeface="+mj-lt"/>
              </a:rPr>
              <a:t>Producing </a:t>
            </a:r>
            <a:br>
              <a:rPr lang="en-US" sz="2800" dirty="0" smtClean="0">
                <a:latin typeface="+mj-lt"/>
              </a:rPr>
            </a:br>
            <a:r>
              <a:rPr lang="en-US" sz="2800" dirty="0" smtClean="0">
                <a:latin typeface="+mj-lt"/>
              </a:rPr>
              <a:t>Powdered Soap</a:t>
            </a:r>
            <a:endParaRPr lang="en-US" sz="2800" dirty="0">
              <a:latin typeface="+mj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28775"/>
            <a:ext cx="4041775" cy="639763"/>
          </a:xfrm>
        </p:spPr>
        <p:txBody>
          <a:bodyPr/>
          <a:lstStyle/>
          <a:p>
            <a:pPr algn="ctr">
              <a:defRPr/>
            </a:pPr>
            <a:r>
              <a:rPr lang="en-US" sz="2800" dirty="0" smtClean="0">
                <a:latin typeface="+mj-lt"/>
              </a:rPr>
              <a:t>Packaging for Marketing</a:t>
            </a:r>
            <a:endParaRPr lang="en-US" sz="2800" dirty="0">
              <a:latin typeface="+mj-lt"/>
            </a:endParaRPr>
          </a:p>
        </p:txBody>
      </p:sp>
      <p:pic>
        <p:nvPicPr>
          <p:cNvPr id="66565" name="Picture 3" descr="C:\Users\Home Office\Documents\Flash 2010\Selected photos for HWOM brochure\Some women trained on the production of a local powdered soap (OMO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09" y="1196752"/>
            <a:ext cx="3348943" cy="3676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656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2564904"/>
            <a:ext cx="4356100" cy="345621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-541338" y="188913"/>
            <a:ext cx="5761038" cy="7207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5"/>
              </a:buBlip>
              <a:defRPr sz="2000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1800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3200" dirty="0" smtClean="0">
                <a:solidFill>
                  <a:srgbClr val="F7D47D">
                    <a:lumMod val="20000"/>
                    <a:lumOff val="80000"/>
                  </a:srgbClr>
                </a:solidFill>
                <a:latin typeface="Arial"/>
              </a:rPr>
              <a:t>Homemade Products</a:t>
            </a:r>
            <a:endParaRPr lang="en-US" sz="3200" dirty="0">
              <a:solidFill>
                <a:srgbClr val="F7D47D">
                  <a:lumMod val="20000"/>
                  <a:lumOff val="8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1722823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Placeholder 2"/>
          <p:cNvSpPr>
            <a:spLocks noGrp="1"/>
          </p:cNvSpPr>
          <p:nvPr>
            <p:ph type="body" idx="1"/>
          </p:nvPr>
        </p:nvSpPr>
        <p:spPr>
          <a:xfrm>
            <a:off x="5724525" y="4652963"/>
            <a:ext cx="3095625" cy="1223962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latin typeface="+mj-lt"/>
              </a:rPr>
              <a:t>Knitting of Ladies’ Hair Nets</a:t>
            </a:r>
          </a:p>
        </p:txBody>
      </p:sp>
      <p:sp>
        <p:nvSpPr>
          <p:cNvPr id="5427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0825" y="981075"/>
            <a:ext cx="4041775" cy="906463"/>
          </a:xfrm>
        </p:spPr>
        <p:txBody>
          <a:bodyPr/>
          <a:lstStyle/>
          <a:p>
            <a:pPr algn="ctr">
              <a:defRPr/>
            </a:pPr>
            <a:r>
              <a:rPr lang="en-US" sz="2800" dirty="0" smtClean="0">
                <a:latin typeface="+mj-lt"/>
              </a:rPr>
              <a:t>Body Lotions, Soap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and Shampoo </a:t>
            </a:r>
          </a:p>
        </p:txBody>
      </p:sp>
      <p:pic>
        <p:nvPicPr>
          <p:cNvPr id="67589" name="Picture 7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t="7483" r="19481" b="10918"/>
          <a:stretch/>
        </p:blipFill>
        <p:spPr>
          <a:xfrm>
            <a:off x="4427984" y="332656"/>
            <a:ext cx="4343234" cy="396044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7590" name="Picture 8" descr="C:\Users\Home Office\Desktop\PICTURES\100KZ885\100_235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2348880"/>
            <a:ext cx="4896544" cy="3867549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7651873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3"/>
          <p:cNvSpPr>
            <a:spLocks noGrp="1"/>
          </p:cNvSpPr>
          <p:nvPr>
            <p:ph type="title"/>
          </p:nvPr>
        </p:nvSpPr>
        <p:spPr>
          <a:xfrm>
            <a:off x="1116013" y="115888"/>
            <a:ext cx="6851650" cy="792162"/>
          </a:xfrm>
        </p:spPr>
        <p:txBody>
          <a:bodyPr/>
          <a:lstStyle/>
          <a:p>
            <a:pPr algn="ctr"/>
            <a:r>
              <a:rPr lang="en-US" sz="4400" smtClean="0">
                <a:solidFill>
                  <a:schemeClr val="bg2"/>
                </a:solidFill>
              </a:rPr>
              <a:t>CHARITY PROGRAM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68313" y="1916113"/>
            <a:ext cx="8424862" cy="4681537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latin typeface="+mj-lt"/>
              </a:rPr>
              <a:t>Meeting </a:t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Immediate </a:t>
            </a:r>
            <a:br>
              <a:rPr lang="en-US" sz="4000" dirty="0" smtClean="0">
                <a:latin typeface="+mj-lt"/>
              </a:rPr>
            </a:br>
            <a:r>
              <a:rPr lang="en-US" sz="4000" dirty="0">
                <a:latin typeface="+mj-lt"/>
              </a:rPr>
              <a:t>S</a:t>
            </a:r>
            <a:r>
              <a:rPr lang="en-US" sz="4000" dirty="0" smtClean="0">
                <a:latin typeface="+mj-lt"/>
              </a:rPr>
              <a:t>urvival </a:t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Needs:</a:t>
            </a:r>
          </a:p>
          <a:p>
            <a:pPr>
              <a:defRPr/>
            </a:pPr>
            <a:endParaRPr lang="en-US" sz="4000" dirty="0">
              <a:latin typeface="+mj-lt"/>
            </a:endParaRPr>
          </a:p>
          <a:p>
            <a:pPr>
              <a:defRPr/>
            </a:pPr>
            <a:r>
              <a:rPr lang="en-US" sz="4000" dirty="0" smtClean="0">
                <a:latin typeface="+mj-lt"/>
              </a:rPr>
              <a:t/>
            </a:r>
            <a:br>
              <a:rPr lang="en-US" sz="4000" dirty="0" smtClean="0">
                <a:latin typeface="+mj-lt"/>
              </a:rPr>
            </a:br>
            <a:r>
              <a:rPr lang="en-US" sz="4000" dirty="0" smtClean="0">
                <a:latin typeface="+mj-lt"/>
              </a:rPr>
              <a:t>- Food         - Clothing       - Shelter</a:t>
            </a:r>
            <a:endParaRPr lang="en-US" sz="4000" dirty="0">
              <a:latin typeface="+mj-lt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68612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1880" y="1196752"/>
            <a:ext cx="5048503" cy="417646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3576039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4"/>
          <p:cNvSpPr>
            <a:spLocks noGrp="1"/>
          </p:cNvSpPr>
          <p:nvPr>
            <p:ph type="title"/>
          </p:nvPr>
        </p:nvSpPr>
        <p:spPr>
          <a:xfrm>
            <a:off x="3132138" y="188913"/>
            <a:ext cx="5770562" cy="1143000"/>
          </a:xfrm>
        </p:spPr>
        <p:txBody>
          <a:bodyPr/>
          <a:lstStyle/>
          <a:p>
            <a:r>
              <a:rPr lang="en-US" sz="3600" b="1" smtClean="0">
                <a:solidFill>
                  <a:schemeClr val="bg2"/>
                </a:solidFill>
              </a:rPr>
              <a:t>Meeting Needs…</a:t>
            </a:r>
            <a:br>
              <a:rPr lang="en-US" sz="3600" b="1" smtClean="0">
                <a:solidFill>
                  <a:schemeClr val="bg2"/>
                </a:solidFill>
              </a:rPr>
            </a:br>
            <a:r>
              <a:rPr lang="en-US" sz="3600" b="1" smtClean="0">
                <a:solidFill>
                  <a:schemeClr val="bg2"/>
                </a:solidFill>
              </a:rPr>
              <a:t>         Transforming Lives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79388" y="5229225"/>
            <a:ext cx="4040187" cy="639763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>
                <a:latin typeface="+mj-lt"/>
              </a:rPr>
              <a:t>Before</a:t>
            </a:r>
            <a:endParaRPr lang="en-US" sz="3200" dirty="0">
              <a:latin typeface="+mj-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500563" y="5876925"/>
            <a:ext cx="4041775" cy="639763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>
                <a:latin typeface="+mj-lt"/>
              </a:rPr>
              <a:t>After</a:t>
            </a:r>
            <a:endParaRPr lang="en-US" sz="3200" dirty="0">
              <a:latin typeface="+mj-lt"/>
            </a:endParaRPr>
          </a:p>
        </p:txBody>
      </p:sp>
      <p:pic>
        <p:nvPicPr>
          <p:cNvPr id="70661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2132856"/>
            <a:ext cx="4203930" cy="367952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066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340768"/>
            <a:ext cx="3635271" cy="367240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3911783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95288" y="188913"/>
            <a:ext cx="3132137" cy="639762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>
                <a:latin typeface="+mj-lt"/>
              </a:rPr>
              <a:t>Before</a:t>
            </a:r>
            <a:endParaRPr lang="en-US" sz="3200" dirty="0">
              <a:latin typeface="+mj-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859338" y="1196975"/>
            <a:ext cx="4041775" cy="639763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>
                <a:latin typeface="+mj-lt"/>
              </a:rPr>
              <a:t>After</a:t>
            </a:r>
            <a:endParaRPr lang="en-US" sz="3200" dirty="0">
              <a:latin typeface="+mj-lt"/>
            </a:endParaRPr>
          </a:p>
        </p:txBody>
      </p:sp>
      <p:pic>
        <p:nvPicPr>
          <p:cNvPr id="7168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1988840"/>
            <a:ext cx="4247455" cy="439283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8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980728"/>
            <a:ext cx="4198429" cy="403244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5598726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124744"/>
            <a:ext cx="4497388" cy="465455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5876925"/>
            <a:ext cx="4040187" cy="639763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>
                <a:latin typeface="+mj-lt"/>
              </a:rPr>
              <a:t>Before</a:t>
            </a:r>
            <a:endParaRPr lang="en-US" sz="3200" dirty="0">
              <a:latin typeface="+mj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95963" y="4724400"/>
            <a:ext cx="2160587" cy="639763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>
                <a:latin typeface="+mj-lt"/>
              </a:rPr>
              <a:t>After</a:t>
            </a:r>
            <a:endParaRPr lang="en-US" sz="3200" dirty="0">
              <a:latin typeface="+mj-lt"/>
            </a:endParaRPr>
          </a:p>
        </p:txBody>
      </p:sp>
      <p:pic>
        <p:nvPicPr>
          <p:cNvPr id="72710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332656"/>
            <a:ext cx="4444168" cy="428764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3447921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07950" y="12700"/>
            <a:ext cx="9275763" cy="6135688"/>
          </a:xfrm>
          <a:noFill/>
        </p:spPr>
      </p:pic>
      <p:sp>
        <p:nvSpPr>
          <p:cNvPr id="17411" name="Title 6"/>
          <p:cNvSpPr>
            <a:spLocks noGrp="1"/>
          </p:cNvSpPr>
          <p:nvPr>
            <p:ph type="title"/>
          </p:nvPr>
        </p:nvSpPr>
        <p:spPr>
          <a:xfrm>
            <a:off x="227013" y="6021388"/>
            <a:ext cx="8924925" cy="836612"/>
          </a:xfrm>
        </p:spPr>
        <p:txBody>
          <a:bodyPr/>
          <a:lstStyle/>
          <a:p>
            <a:pPr algn="ctr"/>
            <a:r>
              <a:rPr lang="en-US" sz="2800" b="1" smtClean="0">
                <a:solidFill>
                  <a:schemeClr val="bg2"/>
                </a:solidFill>
              </a:rPr>
              <a:t>Empowerment for Self-sustenance</a:t>
            </a:r>
          </a:p>
        </p:txBody>
      </p:sp>
    </p:spTree>
    <p:extLst>
      <p:ext uri="{BB962C8B-B14F-4D97-AF65-F5344CB8AC3E}">
        <p14:creationId xmlns:p14="http://schemas.microsoft.com/office/powerpoint/2010/main" val="1804040952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43425" y="0"/>
            <a:ext cx="4608513" cy="1223963"/>
          </a:xfrm>
        </p:spPr>
        <p:txBody>
          <a:bodyPr/>
          <a:lstStyle/>
          <a:p>
            <a:pPr algn="ctr"/>
            <a:r>
              <a:rPr lang="en-US" sz="2400" b="1" smtClean="0">
                <a:solidFill>
                  <a:schemeClr val="bg2"/>
                </a:solidFill>
              </a:rPr>
              <a:t>Construction of Small Houses </a:t>
            </a:r>
            <a:br>
              <a:rPr lang="en-US" sz="2400" b="1" smtClean="0">
                <a:solidFill>
                  <a:schemeClr val="bg2"/>
                </a:solidFill>
              </a:rPr>
            </a:br>
            <a:r>
              <a:rPr lang="en-US" sz="2400" b="1" smtClean="0">
                <a:solidFill>
                  <a:schemeClr val="bg2"/>
                </a:solidFill>
              </a:rPr>
              <a:t>for the Homeless</a:t>
            </a:r>
          </a:p>
        </p:txBody>
      </p:sp>
      <p:pic>
        <p:nvPicPr>
          <p:cNvPr id="78853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412776"/>
            <a:ext cx="4135118" cy="345583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8854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692696"/>
            <a:ext cx="3553793" cy="309634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41" name="Title 4"/>
          <p:cNvSpPr txBox="1">
            <a:spLocks/>
          </p:cNvSpPr>
          <p:nvPr/>
        </p:nvSpPr>
        <p:spPr bwMode="auto">
          <a:xfrm>
            <a:off x="241300" y="5373688"/>
            <a:ext cx="5770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0000"/>
                </a:solidFill>
                <a:latin typeface="Arial" charset="0"/>
              </a:rPr>
              <a:t>Meeting Needs…</a:t>
            </a:r>
            <a:br>
              <a:rPr lang="en-US" sz="3600" b="1">
                <a:solidFill>
                  <a:srgbClr val="000000"/>
                </a:solidFill>
                <a:latin typeface="Arial" charset="0"/>
              </a:rPr>
            </a:br>
            <a:r>
              <a:rPr lang="en-US" sz="3600" b="1">
                <a:solidFill>
                  <a:srgbClr val="000000"/>
                </a:solidFill>
                <a:latin typeface="Arial" charset="0"/>
              </a:rPr>
              <a:t>         Transforming Lives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580063" y="4940300"/>
            <a:ext cx="2305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CA" sz="3200" b="1" dirty="0" smtClean="0">
                <a:solidFill>
                  <a:srgbClr val="2F1311"/>
                </a:solidFill>
                <a:latin typeface="Arial"/>
              </a:rPr>
              <a:t>After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042988" y="3860800"/>
            <a:ext cx="2305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CA" sz="3200" b="1" dirty="0" smtClean="0">
                <a:solidFill>
                  <a:srgbClr val="2F1311"/>
                </a:solidFill>
                <a:latin typeface="Arial"/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79216230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title"/>
          </p:nvPr>
        </p:nvSpPr>
        <p:spPr>
          <a:xfrm>
            <a:off x="395288" y="44450"/>
            <a:ext cx="8229600" cy="1143000"/>
          </a:xfrm>
        </p:spPr>
        <p:txBody>
          <a:bodyPr/>
          <a:lstStyle/>
          <a:p>
            <a:pPr algn="ctr"/>
            <a:r>
              <a:rPr lang="en-US" sz="3200" b="1" smtClean="0">
                <a:solidFill>
                  <a:schemeClr val="bg2"/>
                </a:solidFill>
              </a:rPr>
              <a:t>Repairs of Dilapidated Houses</a:t>
            </a:r>
          </a:p>
        </p:txBody>
      </p:sp>
      <p:pic>
        <p:nvPicPr>
          <p:cNvPr id="9" name="Picture 4" descr="Before charity-Ma Roseline-Sehn village-homeles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/>
          <a:stretch>
            <a:fillRect/>
          </a:stretch>
        </p:blipFill>
        <p:spPr>
          <a:xfrm>
            <a:off x="683320" y="1268760"/>
            <a:ext cx="3744416" cy="309634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783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968" y="2492896"/>
            <a:ext cx="4498975" cy="345596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867400" y="1773238"/>
            <a:ext cx="2305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CA" sz="3200" b="1" dirty="0" smtClean="0">
                <a:solidFill>
                  <a:srgbClr val="2F1311"/>
                </a:solidFill>
                <a:latin typeface="Arial"/>
              </a:rPr>
              <a:t>After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827088" y="4508500"/>
            <a:ext cx="2305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CA" sz="3200" b="1" dirty="0" smtClean="0">
                <a:solidFill>
                  <a:srgbClr val="2F1311"/>
                </a:solidFill>
                <a:latin typeface="Arial"/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2785132568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dirty="0" smtClean="0">
                <a:solidFill>
                  <a:srgbClr val="7030A0"/>
                </a:solidFill>
                <a:effectLst/>
                <a:latin typeface="Arial"/>
                <a:ea typeface="Calibri"/>
                <a:cs typeface="Times New Roman"/>
              </a:rPr>
              <a:t>General Information</a:t>
            </a:r>
            <a:endParaRPr lang="en-US" sz="3600" dirty="0">
              <a:solidFill>
                <a:srgbClr val="7030A0"/>
              </a:solidFill>
              <a:ea typeface="Calibri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5257800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/>
                <a:ea typeface="Calibri"/>
                <a:cs typeface="Times New Roman"/>
              </a:rPr>
              <a:t>Status: </a:t>
            </a:r>
            <a:r>
              <a:rPr lang="en-US" dirty="0" smtClean="0">
                <a:effectLst/>
                <a:latin typeface="Arial"/>
                <a:ea typeface="Calibri"/>
                <a:cs typeface="Times New Roman"/>
              </a:rPr>
              <a:t>A community based, interdenominational, Christian Organization with goals and objectives aimed at improving the livelihood of grass root widows &amp; orphans spiritually and physically.</a:t>
            </a:r>
            <a:endParaRPr lang="en-US" sz="2800" dirty="0"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/>
                <a:ea typeface="Calibri"/>
                <a:cs typeface="Times New Roman"/>
              </a:rPr>
              <a:t>Date of creation: </a:t>
            </a:r>
            <a:r>
              <a:rPr lang="en-US" dirty="0" smtClean="0">
                <a:effectLst/>
                <a:latin typeface="Arial"/>
                <a:ea typeface="Calibri"/>
                <a:cs typeface="Times New Roman"/>
              </a:rPr>
              <a:t>07</a:t>
            </a:r>
            <a:r>
              <a:rPr lang="en-US" baseline="30000" dirty="0" smtClean="0">
                <a:effectLst/>
                <a:latin typeface="Arial"/>
                <a:ea typeface="Calibri"/>
                <a:cs typeface="Times New Roman"/>
              </a:rPr>
              <a:t>th</a:t>
            </a:r>
            <a:r>
              <a:rPr lang="en-US" dirty="0" smtClean="0">
                <a:effectLst/>
                <a:latin typeface="Arial"/>
                <a:ea typeface="Calibri"/>
                <a:cs typeface="Times New Roman"/>
              </a:rPr>
              <a:t> April, 2000</a:t>
            </a:r>
            <a:endParaRPr lang="en-US" sz="2800" dirty="0"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/>
                <a:ea typeface="Calibri"/>
                <a:cs typeface="Times New Roman"/>
              </a:rPr>
              <a:t>Date of Registration: </a:t>
            </a:r>
            <a:r>
              <a:rPr lang="en-US" dirty="0" smtClean="0">
                <a:effectLst/>
                <a:latin typeface="Arial"/>
                <a:ea typeface="Calibri"/>
                <a:cs typeface="Times New Roman"/>
              </a:rPr>
              <a:t>07</a:t>
            </a:r>
            <a:r>
              <a:rPr lang="en-US" baseline="30000" dirty="0" smtClean="0">
                <a:effectLst/>
                <a:latin typeface="Arial"/>
                <a:ea typeface="Calibri"/>
                <a:cs typeface="Times New Roman"/>
              </a:rPr>
              <a:t>th</a:t>
            </a:r>
            <a:r>
              <a:rPr lang="en-US" dirty="0" smtClean="0">
                <a:effectLst/>
                <a:latin typeface="Arial"/>
                <a:ea typeface="Calibri"/>
                <a:cs typeface="Times New Roman"/>
              </a:rPr>
              <a:t> May, 2003</a:t>
            </a:r>
            <a:endParaRPr lang="en-US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386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84213" y="0"/>
            <a:ext cx="7991475" cy="114300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chemeClr val="bg2"/>
                </a:solidFill>
              </a:rPr>
              <a:t>Blankets for the Elderly </a:t>
            </a:r>
            <a:r>
              <a:rPr lang="en-US" sz="3600" b="1" dirty="0" smtClean="0">
                <a:solidFill>
                  <a:schemeClr val="bg2"/>
                </a:solidFill>
              </a:rPr>
              <a:t>needy Widows</a:t>
            </a:r>
            <a:endParaRPr lang="en-US" sz="3600" b="1" dirty="0" smtClean="0">
              <a:solidFill>
                <a:schemeClr val="bg2"/>
              </a:solidFill>
            </a:endParaRPr>
          </a:p>
        </p:txBody>
      </p:sp>
      <p:pic>
        <p:nvPicPr>
          <p:cNvPr id="798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1124744"/>
            <a:ext cx="7011131" cy="525658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024" y="1277144"/>
            <a:ext cx="7011131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7821853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>
          <a:xfrm>
            <a:off x="1476375" y="260350"/>
            <a:ext cx="6169025" cy="792163"/>
          </a:xfrm>
        </p:spPr>
        <p:txBody>
          <a:bodyPr/>
          <a:lstStyle/>
          <a:p>
            <a:pPr algn="ctr"/>
            <a:r>
              <a:rPr lang="en-US" sz="4800" smtClean="0">
                <a:solidFill>
                  <a:schemeClr val="bg2"/>
                </a:solidFill>
              </a:rPr>
              <a:t>MEDICAL SUPPORT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7859713" cy="4691063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+mj-lt"/>
              </a:rPr>
              <a:t>Pay medical bills, Sensitize, Educate &amp; Teach on</a:t>
            </a:r>
            <a:r>
              <a:rPr lang="en-US" sz="2400" dirty="0" smtClean="0">
                <a:latin typeface="+mj-lt"/>
              </a:rPr>
              <a:t>:</a:t>
            </a:r>
            <a:br>
              <a:rPr lang="en-US" sz="2400" dirty="0" smtClean="0">
                <a:latin typeface="+mj-lt"/>
              </a:rPr>
            </a:br>
            <a:endParaRPr lang="en-US" sz="2400" dirty="0">
              <a:latin typeface="+mj-lt"/>
            </a:endParaRPr>
          </a:p>
          <a:p>
            <a:pPr marL="342900" indent="-342900">
              <a:buSzPct val="60000"/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+mj-lt"/>
              </a:rPr>
              <a:t>HIV </a:t>
            </a:r>
            <a:r>
              <a:rPr lang="en-US" sz="2400" dirty="0">
                <a:latin typeface="+mj-lt"/>
              </a:rPr>
              <a:t>&amp; </a:t>
            </a:r>
            <a:r>
              <a:rPr lang="en-US" sz="2400" dirty="0" smtClean="0">
                <a:latin typeface="+mj-lt"/>
              </a:rPr>
              <a:t>AIDS</a:t>
            </a:r>
          </a:p>
          <a:p>
            <a:pPr marL="342900" indent="-342900">
              <a:buSzPct val="60000"/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+mj-lt"/>
              </a:rPr>
              <a:t>Cervical </a:t>
            </a:r>
            <a:r>
              <a:rPr lang="en-US" sz="2400" dirty="0">
                <a:latin typeface="+mj-lt"/>
              </a:rPr>
              <a:t>Cancer </a:t>
            </a:r>
            <a:r>
              <a:rPr lang="en-US" sz="2400" dirty="0" smtClean="0">
                <a:latin typeface="+mj-lt"/>
              </a:rPr>
              <a:t>Screening</a:t>
            </a:r>
          </a:p>
          <a:p>
            <a:pPr marL="342900" indent="-342900">
              <a:buSzPct val="60000"/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+mj-lt"/>
              </a:rPr>
              <a:t>High </a:t>
            </a:r>
            <a:r>
              <a:rPr lang="en-US" sz="2400" dirty="0">
                <a:latin typeface="+mj-lt"/>
              </a:rPr>
              <a:t>Blood </a:t>
            </a:r>
            <a:r>
              <a:rPr lang="en-US" sz="2400" dirty="0" smtClean="0">
                <a:latin typeface="+mj-lt"/>
              </a:rPr>
              <a:t>Pressure</a:t>
            </a:r>
          </a:p>
          <a:p>
            <a:pPr marL="342900" indent="-342900">
              <a:buSzPct val="60000"/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+mj-lt"/>
              </a:rPr>
              <a:t>Diabetes</a:t>
            </a:r>
          </a:p>
          <a:p>
            <a:pPr marL="342900" indent="-342900">
              <a:buSzPct val="60000"/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+mj-lt"/>
              </a:rPr>
              <a:t>Dental Care</a:t>
            </a:r>
          </a:p>
          <a:p>
            <a:pPr marL="342900" indent="-342900">
              <a:buSzPct val="60000"/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+mj-lt"/>
              </a:rPr>
              <a:t>Wounds, Etc.</a:t>
            </a:r>
          </a:p>
        </p:txBody>
      </p:sp>
      <p:pic>
        <p:nvPicPr>
          <p:cNvPr id="8090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056" y="2564904"/>
            <a:ext cx="3803750" cy="374441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1078776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-612775" y="260350"/>
            <a:ext cx="5256213" cy="936625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CA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HIV/AIDS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432300" y="692150"/>
            <a:ext cx="48244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sz="2800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CA" sz="2800" b="0" dirty="0" smtClean="0">
                <a:solidFill>
                  <a:srgbClr val="2F1311"/>
                </a:solidFill>
                <a:latin typeface="Arial"/>
                <a:cs typeface="Times New Roman" pitchFamily="18" charset="0"/>
              </a:rPr>
              <a:t>HWOM is making </a:t>
            </a:r>
            <a:br>
              <a:rPr lang="en-CA" sz="2800" b="0" dirty="0" smtClean="0">
                <a:solidFill>
                  <a:srgbClr val="2F1311"/>
                </a:solidFill>
                <a:latin typeface="Arial"/>
                <a:cs typeface="Times New Roman" pitchFamily="18" charset="0"/>
              </a:rPr>
            </a:br>
            <a:r>
              <a:rPr lang="en-CA" sz="2800" b="0" dirty="0" smtClean="0">
                <a:solidFill>
                  <a:srgbClr val="2F1311"/>
                </a:solidFill>
                <a:latin typeface="Arial"/>
                <a:cs typeface="Times New Roman" pitchFamily="18" charset="0"/>
              </a:rPr>
              <a:t>HIV/AIDS a priority issue.</a:t>
            </a:r>
            <a:endParaRPr lang="en-CA" sz="2800" b="0" dirty="0" smtClean="0">
              <a:solidFill>
                <a:srgbClr val="2F1311"/>
              </a:solidFill>
              <a:latin typeface="Arial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1939" y="2140047"/>
            <a:ext cx="5174357" cy="419657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Placeholder 4"/>
          <p:cNvSpPr txBox="1">
            <a:spLocks/>
          </p:cNvSpPr>
          <p:nvPr/>
        </p:nvSpPr>
        <p:spPr>
          <a:xfrm>
            <a:off x="2027238" y="2473325"/>
            <a:ext cx="2665412" cy="5762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sz="2800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1600" dirty="0" smtClean="0">
                <a:solidFill>
                  <a:srgbClr val="F7D47D">
                    <a:lumMod val="20000"/>
                    <a:lumOff val="80000"/>
                  </a:srgbClr>
                </a:solidFill>
                <a:latin typeface="Arial"/>
              </a:rPr>
              <a:t>Counseling &amp; Testing</a:t>
            </a:r>
            <a:endParaRPr lang="en-US" sz="1600" dirty="0">
              <a:solidFill>
                <a:srgbClr val="F7D47D">
                  <a:lumMod val="20000"/>
                  <a:lumOff val="8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6242537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76200"/>
            <a:ext cx="8642350" cy="1066800"/>
          </a:xfrm>
        </p:spPr>
        <p:txBody>
          <a:bodyPr/>
          <a:lstStyle/>
          <a:p>
            <a:pPr algn="ctr" eaLnBrk="1" hangingPunct="1"/>
            <a:r>
              <a:rPr lang="en-CA" sz="3200" b="1" dirty="0" smtClean="0">
                <a:solidFill>
                  <a:schemeClr val="bg2"/>
                </a:solidFill>
              </a:rPr>
              <a:t>HIV Education &amp; Support Groups </a:t>
            </a:r>
          </a:p>
        </p:txBody>
      </p:sp>
      <p:pic>
        <p:nvPicPr>
          <p:cNvPr id="5" name="Picture 4" descr="I:\AIDS Sensitization Belo\P1110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371600"/>
            <a:ext cx="731519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5679125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108_17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404813"/>
            <a:ext cx="3383608" cy="4541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628" name="Picture 4" descr="108_17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19428"/>
            <a:ext cx="4581525" cy="305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0660" name="Text Box 6"/>
          <p:cNvSpPr txBox="1">
            <a:spLocks noChangeArrowheads="1"/>
          </p:cNvSpPr>
          <p:nvPr/>
        </p:nvSpPr>
        <p:spPr bwMode="auto">
          <a:xfrm>
            <a:off x="4643438" y="1052513"/>
            <a:ext cx="33845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CA" sz="2800" b="1" dirty="0" smtClean="0">
                <a:solidFill>
                  <a:srgbClr val="2F1311"/>
                </a:solidFill>
                <a:latin typeface="Arial"/>
              </a:rPr>
              <a:t>Distributing corn and soya beans to widows living with AIDS</a:t>
            </a:r>
          </a:p>
        </p:txBody>
      </p:sp>
    </p:spTree>
    <p:extLst>
      <p:ext uri="{BB962C8B-B14F-4D97-AF65-F5344CB8AC3E}">
        <p14:creationId xmlns:p14="http://schemas.microsoft.com/office/powerpoint/2010/main" val="313255596"/>
      </p:ext>
    </p:extLst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Other Health Issues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Dental Care for widows &amp; orphans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Testing for High Blood Pressure &amp; Blood Sugar 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0" y="2438400"/>
            <a:ext cx="4230939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4261839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16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Other Health Issues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Cervical Cancer Education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Cervical Cancer Screening</a:t>
            </a:r>
            <a:endParaRPr lang="en-U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736" y="2438400"/>
            <a:ext cx="4022464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41910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8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COMMUNICATION AND PUBLIC RELATIONS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827087"/>
          </a:xfrm>
        </p:spPr>
        <p:txBody>
          <a:bodyPr>
            <a:normAutofit/>
          </a:bodyPr>
          <a:lstStyle/>
          <a:p>
            <a:r>
              <a:rPr lang="en-US" dirty="0" smtClean="0"/>
              <a:t>Educative meetings with traditional rulers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Informative meetings with partners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58" y="2514600"/>
            <a:ext cx="4127742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40386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800600" y="2514600"/>
            <a:ext cx="3886200" cy="3429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38400"/>
            <a:ext cx="4235450" cy="350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74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COMMUNICATION AND PUBLIC RELATIONS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4040188" cy="1066799"/>
          </a:xfrm>
        </p:spPr>
        <p:txBody>
          <a:bodyPr>
            <a:noAutofit/>
          </a:bodyPr>
          <a:lstStyle/>
          <a:p>
            <a:r>
              <a:rPr lang="en-US" sz="3600" dirty="0" smtClean="0"/>
              <a:t>Educative talks in Churches 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5801" y="1535112"/>
            <a:ext cx="4495800" cy="979487"/>
          </a:xfrm>
        </p:spPr>
        <p:txBody>
          <a:bodyPr>
            <a:noAutofit/>
          </a:bodyPr>
          <a:lstStyle/>
          <a:p>
            <a:r>
              <a:rPr lang="en-US" sz="3200" dirty="0" smtClean="0"/>
              <a:t>      and Communities</a:t>
            </a:r>
            <a:endParaRPr lang="en-US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7" y="2667000"/>
            <a:ext cx="4341168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3930"/>
            <a:ext cx="4270375" cy="353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91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35562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7030A0"/>
                </a:solidFill>
              </a:rPr>
              <a:t>THE END</a:t>
            </a:r>
            <a:endParaRPr lang="en-US" sz="5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60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  <a:latin typeface="Arial"/>
                <a:ea typeface="Calibri"/>
                <a:cs typeface="Times New Roman"/>
              </a:rPr>
              <a:t>General Information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/>
                <a:ea typeface="Calibri"/>
                <a:cs typeface="Times New Roman"/>
              </a:rPr>
              <a:t>Authorization Number: </a:t>
            </a:r>
            <a:r>
              <a:rPr lang="en-US" dirty="0" smtClean="0">
                <a:effectLst/>
                <a:latin typeface="Arial"/>
                <a:ea typeface="Calibri"/>
                <a:cs typeface="Times New Roman"/>
              </a:rPr>
              <a:t>No. 0015/E29/1111/Vol.8/APPB</a:t>
            </a:r>
            <a:endParaRPr lang="en-US" sz="2800" dirty="0"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/>
                <a:ea typeface="Calibri"/>
                <a:cs typeface="Times New Roman"/>
              </a:rPr>
              <a:t>Geographical Coverage: </a:t>
            </a:r>
            <a:r>
              <a:rPr lang="en-US" dirty="0" smtClean="0">
                <a:effectLst/>
                <a:latin typeface="Arial"/>
                <a:ea typeface="Calibri"/>
                <a:cs typeface="Times New Roman"/>
              </a:rPr>
              <a:t>National but operates more in the North West Region and   part of Littoral and Yaounde. </a:t>
            </a:r>
            <a:endParaRPr lang="en-US" sz="2800" dirty="0"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/>
                <a:ea typeface="Calibri"/>
                <a:cs typeface="Times New Roman"/>
              </a:rPr>
              <a:t>Headquarter Office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/>
                <a:ea typeface="Calibri"/>
                <a:cs typeface="Times New Roman"/>
              </a:rPr>
              <a:t>: </a:t>
            </a:r>
            <a:r>
              <a:rPr lang="en-US" dirty="0" smtClean="0">
                <a:effectLst/>
                <a:latin typeface="Arial"/>
                <a:ea typeface="Calibri"/>
                <a:cs typeface="Times New Roman"/>
              </a:rPr>
              <a:t>Cow Street Nkwen Bamenda</a:t>
            </a:r>
            <a:endParaRPr lang="en-US" sz="2800" dirty="0">
              <a:ea typeface="Calibri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93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968" y="1844824"/>
            <a:ext cx="4557712" cy="374481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smtClean="0">
                <a:solidFill>
                  <a:schemeClr val="bg2"/>
                </a:solidFill>
              </a:rPr>
              <a:t>     </a:t>
            </a:r>
            <a:r>
              <a:rPr lang="en-US" sz="7200" smtClean="0">
                <a:solidFill>
                  <a:schemeClr val="bg2"/>
                </a:solidFill>
              </a:rPr>
              <a:t>THANK YOU!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</a:rPr>
              <a:t>THANK YOU!</a:t>
            </a:r>
            <a:endParaRPr lang="en-US" dirty="0">
              <a:latin typeface="+mj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2363" y="5732463"/>
            <a:ext cx="4041775" cy="639762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latin typeface="+mj-lt"/>
              </a:rPr>
              <a:t>THANK YOU!</a:t>
            </a:r>
            <a:endParaRPr lang="en-US" dirty="0">
              <a:latin typeface="+mj-lt"/>
            </a:endParaRPr>
          </a:p>
        </p:txBody>
      </p:sp>
      <p:pic>
        <p:nvPicPr>
          <p:cNvPr id="11162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2492896"/>
            <a:ext cx="4067944" cy="397317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0347702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  <a:latin typeface="Arial"/>
                <a:ea typeface="Calibri"/>
                <a:cs typeface="Times New Roman"/>
              </a:rPr>
              <a:t>General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/>
                <a:ea typeface="Calibri"/>
                <a:cs typeface="Times New Roman"/>
              </a:rPr>
              <a:t>Vision: </a:t>
            </a:r>
            <a:r>
              <a:rPr lang="en-US" sz="4000" dirty="0" smtClean="0">
                <a:effectLst/>
                <a:latin typeface="Arial"/>
                <a:ea typeface="Calibri"/>
                <a:cs typeface="Times New Roman"/>
              </a:rPr>
              <a:t>A world in which widows and orphans are uplifted spiritually and empowered through love in action, hope and healing for self sustenance</a:t>
            </a:r>
            <a:endParaRPr lang="en-US" sz="4000" dirty="0" smtClean="0">
              <a:ea typeface="Calibri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11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  <a:effectLst/>
                <a:latin typeface="Arial"/>
                <a:ea typeface="Calibri"/>
                <a:cs typeface="Times New Roman"/>
              </a:rPr>
              <a:t>General Information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5638800"/>
          </a:xfrm>
        </p:spPr>
        <p:txBody>
          <a:bodyPr>
            <a:normAutofit fontScale="47500" lnSpcReduction="20000"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5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/>
                <a:ea typeface="Calibri"/>
              </a:rPr>
              <a:t>Purpose Statement:</a:t>
            </a:r>
            <a:r>
              <a:rPr lang="en-US" sz="6500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/>
                <a:ea typeface="Calibri"/>
              </a:rPr>
              <a:t>  </a:t>
            </a:r>
            <a:r>
              <a:rPr lang="en-US" sz="6500" dirty="0" smtClean="0">
                <a:effectLst/>
                <a:latin typeface="Arial"/>
                <a:ea typeface="Calibri"/>
              </a:rPr>
              <a:t>HWOM is a community, faith-based Organization called by God to serve the widows and orphans in Cameroon</a:t>
            </a:r>
            <a:endParaRPr lang="en-US" sz="6500" dirty="0" smtClean="0">
              <a:effectLst/>
              <a:latin typeface="Times New Roman"/>
              <a:ea typeface="Times New Roman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500" dirty="0" smtClean="0">
                <a:effectLst/>
                <a:latin typeface="Arial"/>
                <a:ea typeface="Calibri"/>
              </a:rPr>
              <a:t>We purpose to empower widows and orphans to regain stability and live self-sustaining, delightful lives, through education, training and provision of spiritual, physical, economic, and socio-cultural relief. </a:t>
            </a:r>
            <a:endParaRPr lang="en-US" sz="6500" dirty="0" smtClean="0">
              <a:effectLst/>
              <a:latin typeface="Times New Roman"/>
              <a:ea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17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  <a:latin typeface="Arial"/>
                <a:ea typeface="Calibri"/>
                <a:cs typeface="Times New Roman"/>
              </a:rPr>
              <a:t>General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/>
                <a:ea typeface="Calibri"/>
                <a:cs typeface="Times New Roman"/>
              </a:rPr>
              <a:t>Goal: </a:t>
            </a:r>
            <a:r>
              <a:rPr lang="en-US" dirty="0" smtClean="0">
                <a:effectLst/>
                <a:latin typeface="Arial"/>
                <a:ea typeface="Calibri"/>
                <a:cs typeface="Times New Roman"/>
              </a:rPr>
              <a:t>HWOM seeks to </a:t>
            </a:r>
            <a:r>
              <a:rPr lang="en-US" b="1" dirty="0" smtClean="0">
                <a:effectLst/>
                <a:latin typeface="Arial"/>
                <a:ea typeface="Calibri"/>
                <a:cs typeface="Times New Roman"/>
              </a:rPr>
              <a:t>alleviate poverty</a:t>
            </a:r>
            <a:r>
              <a:rPr lang="en-US" dirty="0" smtClean="0">
                <a:effectLst/>
                <a:latin typeface="Arial"/>
                <a:ea typeface="Calibri"/>
                <a:cs typeface="Times New Roman"/>
              </a:rPr>
              <a:t> from among widows and orphans through spiritual encouragement and improvement of their socio-economic conditions.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2800" dirty="0" smtClean="0"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/>
                <a:ea typeface="Calibri"/>
                <a:cs typeface="Times New Roman"/>
              </a:rPr>
              <a:t>Target Group: </a:t>
            </a:r>
            <a:r>
              <a:rPr lang="en-US" dirty="0" smtClean="0">
                <a:effectLst/>
                <a:latin typeface="Arial"/>
                <a:ea typeface="Calibri"/>
                <a:cs typeface="Times New Roman"/>
              </a:rPr>
              <a:t>Widows and orphans</a:t>
            </a:r>
            <a:endParaRPr lang="en-US" sz="2800" dirty="0" smtClean="0">
              <a:ea typeface="Calibri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05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19075" y="227013"/>
            <a:ext cx="8601075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CHALLENGES OF WIDOWHOOD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4254391"/>
              </p:ext>
            </p:extLst>
          </p:nvPr>
        </p:nvGraphicFramePr>
        <p:xfrm>
          <a:off x="144016" y="1268760"/>
          <a:ext cx="8892480" cy="5259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0077276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2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3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4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5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6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7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8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9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0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1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32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33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34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35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36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39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Arial"/>
      </a:majorFont>
      <a:minorFont>
        <a:latin typeface="Bradley Hand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665</Words>
  <Application>Microsoft Office PowerPoint</Application>
  <PresentationFormat>On-screen Show (4:3)</PresentationFormat>
  <Paragraphs>164</Paragraphs>
  <Slides>50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28</vt:i4>
      </vt:variant>
      <vt:variant>
        <vt:lpstr>Slide Titles</vt:lpstr>
      </vt:variant>
      <vt:variant>
        <vt:i4>50</vt:i4>
      </vt:variant>
    </vt:vector>
  </HeadingPairs>
  <TitlesOfParts>
    <vt:vector size="78" baseType="lpstr">
      <vt:lpstr>Office Theme</vt:lpstr>
      <vt:lpstr>Default Design</vt:lpstr>
      <vt:lpstr>Kimono</vt:lpstr>
      <vt:lpstr>1_Kimono</vt:lpstr>
      <vt:lpstr>2_Kimono</vt:lpstr>
      <vt:lpstr>3_Kimono</vt:lpstr>
      <vt:lpstr>6_Kimono</vt:lpstr>
      <vt:lpstr>7_Kimono</vt:lpstr>
      <vt:lpstr>9_Kimono</vt:lpstr>
      <vt:lpstr>10_Kimono</vt:lpstr>
      <vt:lpstr>11_Kimono</vt:lpstr>
      <vt:lpstr>12_Kimono</vt:lpstr>
      <vt:lpstr>22_Kimono</vt:lpstr>
      <vt:lpstr>23_Kimono</vt:lpstr>
      <vt:lpstr>24_Kimono</vt:lpstr>
      <vt:lpstr>25_Kimono</vt:lpstr>
      <vt:lpstr>26_Kimono</vt:lpstr>
      <vt:lpstr>27_Kimono</vt:lpstr>
      <vt:lpstr>28_Kimono</vt:lpstr>
      <vt:lpstr>29_Kimono</vt:lpstr>
      <vt:lpstr>30_Kimono</vt:lpstr>
      <vt:lpstr>31_Kimono</vt:lpstr>
      <vt:lpstr>32_Kimono</vt:lpstr>
      <vt:lpstr>33_Kimono</vt:lpstr>
      <vt:lpstr>34_Kimono</vt:lpstr>
      <vt:lpstr>35_Kimono</vt:lpstr>
      <vt:lpstr>36_Kimono</vt:lpstr>
      <vt:lpstr>39_Kimono</vt:lpstr>
      <vt:lpstr>Hope for the Widows &amp; Orphans Ministries  (HWOM) P. O. Box 276 Bamenda  Email: hopeforwidows@yahoo.com  Website: www.hwomcam.org Tel: (237) 776-222-01 </vt:lpstr>
      <vt:lpstr>Founder/Family</vt:lpstr>
      <vt:lpstr>Grandmother of three</vt:lpstr>
      <vt:lpstr>General Information</vt:lpstr>
      <vt:lpstr>General Information</vt:lpstr>
      <vt:lpstr>General Information</vt:lpstr>
      <vt:lpstr>General Information</vt:lpstr>
      <vt:lpstr>General Information</vt:lpstr>
      <vt:lpstr>CHALLENGES OF WIDOWHOOD</vt:lpstr>
      <vt:lpstr>Widows suffer from all forms of violence: </vt:lpstr>
      <vt:lpstr>DOMAINS OF ACTIVITIES</vt:lpstr>
      <vt:lpstr>PowerPoint Presentation</vt:lpstr>
      <vt:lpstr>SPIRITUAL  COUNSELING &amp; SUPPORT  (Evangelism &amp; Prayers)</vt:lpstr>
      <vt:lpstr>SPIRITUAL  COUNSELING &amp; SUPPORT Comforting widows</vt:lpstr>
      <vt:lpstr>PowerPoint Presentation</vt:lpstr>
      <vt:lpstr>Conference of Hope 2010</vt:lpstr>
      <vt:lpstr>ORPHANS SPONSORSHIP</vt:lpstr>
      <vt:lpstr>PowerPoint Presentation</vt:lpstr>
      <vt:lpstr>Giving Them a Sense of Belonging</vt:lpstr>
      <vt:lpstr>PowerPoint Presentation</vt:lpstr>
      <vt:lpstr>PowerPoint Presentation</vt:lpstr>
      <vt:lpstr>PowerPoint Presentation</vt:lpstr>
      <vt:lpstr>INCOME GENERATING ACTIVITIES</vt:lpstr>
      <vt:lpstr>INCOME GENERATING ACTIVITIES  Promoting Self-Sustenance  </vt:lpstr>
      <vt:lpstr>Food Crop Production</vt:lpstr>
      <vt:lpstr>Food Crop Production</vt:lpstr>
      <vt:lpstr>PowerPoint Presentation</vt:lpstr>
      <vt:lpstr>Small Livestock Production</vt:lpstr>
      <vt:lpstr>Petty Trading</vt:lpstr>
      <vt:lpstr>PowerPoint Presentation</vt:lpstr>
      <vt:lpstr>PowerPoint Presentation</vt:lpstr>
      <vt:lpstr>PowerPoint Presentation</vt:lpstr>
      <vt:lpstr>CHARITY PROGRAM</vt:lpstr>
      <vt:lpstr>Meeting Needs…          Transforming Lives</vt:lpstr>
      <vt:lpstr>PowerPoint Presentation</vt:lpstr>
      <vt:lpstr>PowerPoint Presentation</vt:lpstr>
      <vt:lpstr>Empowerment for Self-sustenance</vt:lpstr>
      <vt:lpstr>Construction of Small Houses  for the Homeless</vt:lpstr>
      <vt:lpstr>Repairs of Dilapidated Houses</vt:lpstr>
      <vt:lpstr>Blankets for the Elderly needy Widows</vt:lpstr>
      <vt:lpstr>MEDICAL SUPPORT</vt:lpstr>
      <vt:lpstr>HIV/AIDS</vt:lpstr>
      <vt:lpstr>HIV Education &amp; Support Groups </vt:lpstr>
      <vt:lpstr>PowerPoint Presentation</vt:lpstr>
      <vt:lpstr>Other Health Issues</vt:lpstr>
      <vt:lpstr>Other Health Issues</vt:lpstr>
      <vt:lpstr>COMMUNICATION AND PUBLIC RELATIONS</vt:lpstr>
      <vt:lpstr>COMMUNICATION AND PUBLIC RELATIONS</vt:lpstr>
      <vt:lpstr>THE END</vt:lpstr>
      <vt:lpstr>     THANK YOU!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Mirabelle Karawa  (Mother-in-Law)</dc:title>
  <dc:creator>Home Office</dc:creator>
  <cp:lastModifiedBy>Home Office</cp:lastModifiedBy>
  <cp:revision>17</cp:revision>
  <dcterms:created xsi:type="dcterms:W3CDTF">2014-11-09T02:21:55Z</dcterms:created>
  <dcterms:modified xsi:type="dcterms:W3CDTF">2014-11-09T05:35:33Z</dcterms:modified>
</cp:coreProperties>
</file>